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8288000" cy="10287000"/>
  <p:notesSz cx="6858000" cy="9144000"/>
  <p:defaultTextStyle>
    <a:defPPr>
      <a:defRPr lang="es-ES"/>
    </a:defPPr>
    <a:lvl1pPr marL="0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816422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1632844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2449266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3265688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4082110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4898532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5714954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6531376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3" d="100"/>
          <a:sy n="53" d="100"/>
        </p:scale>
        <p:origin x="82" y="379"/>
      </p:cViewPr>
      <p:guideLst>
        <p:guide orient="horz" pos="3240"/>
        <p:guide pos="57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71600" y="3195638"/>
            <a:ext cx="15544800" cy="2205038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43200" y="5829300"/>
            <a:ext cx="1280160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16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8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2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B32B-127C-624E-9541-53A04D44A208}" type="datetimeFigureOut">
              <a:rPr lang="es-ES" smtClean="0"/>
              <a:t>29/07/2021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F983-033D-D641-B48E-CA3FA31A5D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2051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B32B-127C-624E-9541-53A04D44A208}" type="datetimeFigureOut">
              <a:rPr lang="es-ES" smtClean="0"/>
              <a:t>29/07/2021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F983-033D-D641-B48E-CA3FA31A5D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5314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6517600" y="619125"/>
            <a:ext cx="8229600" cy="13165932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1828800" y="619125"/>
            <a:ext cx="24384000" cy="13165932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B32B-127C-624E-9541-53A04D44A208}" type="datetimeFigureOut">
              <a:rPr lang="es-ES" smtClean="0"/>
              <a:t>29/07/2021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F983-033D-D641-B48E-CA3FA31A5D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7690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B32B-127C-624E-9541-53A04D44A208}" type="datetimeFigureOut">
              <a:rPr lang="es-ES" smtClean="0"/>
              <a:t>29/07/2021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F983-033D-D641-B48E-CA3FA31A5D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2308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4626" y="6610351"/>
            <a:ext cx="15544800" cy="2043113"/>
          </a:xfrm>
        </p:spPr>
        <p:txBody>
          <a:bodyPr anchor="t"/>
          <a:lstStyle>
            <a:lvl1pPr algn="l">
              <a:defRPr sz="71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444626" y="4360070"/>
            <a:ext cx="15544800" cy="2250281"/>
          </a:xfrm>
        </p:spPr>
        <p:txBody>
          <a:bodyPr anchor="b"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816422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3284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3pPr>
            <a:lvl4pPr marL="244926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6568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08211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898532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71495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53137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B32B-127C-624E-9541-53A04D44A208}" type="datetimeFigureOut">
              <a:rPr lang="es-ES" smtClean="0"/>
              <a:t>29/07/2021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F983-033D-D641-B48E-CA3FA31A5D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3682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828800" y="3600450"/>
            <a:ext cx="16306800" cy="10184607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8440400" y="3600450"/>
            <a:ext cx="16306800" cy="10184607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B32B-127C-624E-9541-53A04D44A208}" type="datetimeFigureOut">
              <a:rPr lang="es-ES" smtClean="0"/>
              <a:t>29/07/2021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F983-033D-D641-B48E-CA3FA31A5D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5620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11957"/>
            <a:ext cx="1645920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914400" y="2302670"/>
            <a:ext cx="8080376" cy="959643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422" indent="0">
              <a:buNone/>
              <a:defRPr sz="3600" b="1"/>
            </a:lvl2pPr>
            <a:lvl3pPr marL="1632844" indent="0">
              <a:buNone/>
              <a:defRPr sz="3200" b="1"/>
            </a:lvl3pPr>
            <a:lvl4pPr marL="2449266" indent="0">
              <a:buNone/>
              <a:defRPr sz="2900" b="1"/>
            </a:lvl4pPr>
            <a:lvl5pPr marL="3265688" indent="0">
              <a:buNone/>
              <a:defRPr sz="2900" b="1"/>
            </a:lvl5pPr>
            <a:lvl6pPr marL="4082110" indent="0">
              <a:buNone/>
              <a:defRPr sz="2900" b="1"/>
            </a:lvl6pPr>
            <a:lvl7pPr marL="4898532" indent="0">
              <a:buNone/>
              <a:defRPr sz="2900" b="1"/>
            </a:lvl7pPr>
            <a:lvl8pPr marL="5714954" indent="0">
              <a:buNone/>
              <a:defRPr sz="2900" b="1"/>
            </a:lvl8pPr>
            <a:lvl9pPr marL="6531376" indent="0">
              <a:buNone/>
              <a:defRPr sz="29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914400" y="3262313"/>
            <a:ext cx="8080376" cy="5926932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9290051" y="2302670"/>
            <a:ext cx="8083550" cy="959643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422" indent="0">
              <a:buNone/>
              <a:defRPr sz="3600" b="1"/>
            </a:lvl2pPr>
            <a:lvl3pPr marL="1632844" indent="0">
              <a:buNone/>
              <a:defRPr sz="3200" b="1"/>
            </a:lvl3pPr>
            <a:lvl4pPr marL="2449266" indent="0">
              <a:buNone/>
              <a:defRPr sz="2900" b="1"/>
            </a:lvl4pPr>
            <a:lvl5pPr marL="3265688" indent="0">
              <a:buNone/>
              <a:defRPr sz="2900" b="1"/>
            </a:lvl5pPr>
            <a:lvl6pPr marL="4082110" indent="0">
              <a:buNone/>
              <a:defRPr sz="2900" b="1"/>
            </a:lvl6pPr>
            <a:lvl7pPr marL="4898532" indent="0">
              <a:buNone/>
              <a:defRPr sz="2900" b="1"/>
            </a:lvl7pPr>
            <a:lvl8pPr marL="5714954" indent="0">
              <a:buNone/>
              <a:defRPr sz="2900" b="1"/>
            </a:lvl8pPr>
            <a:lvl9pPr marL="6531376" indent="0">
              <a:buNone/>
              <a:defRPr sz="29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9290051" y="3262313"/>
            <a:ext cx="8083550" cy="5926932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B32B-127C-624E-9541-53A04D44A208}" type="datetimeFigureOut">
              <a:rPr lang="es-ES" smtClean="0"/>
              <a:t>29/07/2021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F983-033D-D641-B48E-CA3FA31A5D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5506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B32B-127C-624E-9541-53A04D44A208}" type="datetimeFigureOut">
              <a:rPr lang="es-ES" smtClean="0"/>
              <a:t>29/07/2021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F983-033D-D641-B48E-CA3FA31A5D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7358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B32B-127C-624E-9541-53A04D44A208}" type="datetimeFigureOut">
              <a:rPr lang="es-ES" smtClean="0"/>
              <a:t>29/07/2021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F983-033D-D641-B48E-CA3FA31A5D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8525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1" y="409575"/>
            <a:ext cx="6016626" cy="1743075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150100" y="409576"/>
            <a:ext cx="10223500" cy="8779670"/>
          </a:xfrm>
        </p:spPr>
        <p:txBody>
          <a:bodyPr/>
          <a:lstStyle>
            <a:lvl1pPr>
              <a:defRPr sz="5700"/>
            </a:lvl1pPr>
            <a:lvl2pPr>
              <a:defRPr sz="5000"/>
            </a:lvl2pPr>
            <a:lvl3pPr>
              <a:defRPr sz="43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914401" y="2152651"/>
            <a:ext cx="6016626" cy="7036595"/>
          </a:xfrm>
        </p:spPr>
        <p:txBody>
          <a:bodyPr/>
          <a:lstStyle>
            <a:lvl1pPr marL="0" indent="0">
              <a:buNone/>
              <a:defRPr sz="2500"/>
            </a:lvl1pPr>
            <a:lvl2pPr marL="816422" indent="0">
              <a:buNone/>
              <a:defRPr sz="2100"/>
            </a:lvl2pPr>
            <a:lvl3pPr marL="1632844" indent="0">
              <a:buNone/>
              <a:defRPr sz="1800"/>
            </a:lvl3pPr>
            <a:lvl4pPr marL="2449266" indent="0">
              <a:buNone/>
              <a:defRPr sz="1600"/>
            </a:lvl4pPr>
            <a:lvl5pPr marL="3265688" indent="0">
              <a:buNone/>
              <a:defRPr sz="1600"/>
            </a:lvl5pPr>
            <a:lvl6pPr marL="4082110" indent="0">
              <a:buNone/>
              <a:defRPr sz="1600"/>
            </a:lvl6pPr>
            <a:lvl7pPr marL="4898532" indent="0">
              <a:buNone/>
              <a:defRPr sz="1600"/>
            </a:lvl7pPr>
            <a:lvl8pPr marL="5714954" indent="0">
              <a:buNone/>
              <a:defRPr sz="1600"/>
            </a:lvl8pPr>
            <a:lvl9pPr marL="6531376" indent="0">
              <a:buNone/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B32B-127C-624E-9541-53A04D44A208}" type="datetimeFigureOut">
              <a:rPr lang="es-ES" smtClean="0"/>
              <a:t>29/07/2021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F983-033D-D641-B48E-CA3FA31A5D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8833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84576" y="7200900"/>
            <a:ext cx="10972800" cy="850107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584576" y="919163"/>
            <a:ext cx="10972800" cy="6172200"/>
          </a:xfrm>
        </p:spPr>
        <p:txBody>
          <a:bodyPr/>
          <a:lstStyle>
            <a:lvl1pPr marL="0" indent="0">
              <a:buNone/>
              <a:defRPr sz="5700"/>
            </a:lvl1pPr>
            <a:lvl2pPr marL="816422" indent="0">
              <a:buNone/>
              <a:defRPr sz="5000"/>
            </a:lvl2pPr>
            <a:lvl3pPr marL="1632844" indent="0">
              <a:buNone/>
              <a:defRPr sz="4300"/>
            </a:lvl3pPr>
            <a:lvl4pPr marL="2449266" indent="0">
              <a:buNone/>
              <a:defRPr sz="3600"/>
            </a:lvl4pPr>
            <a:lvl5pPr marL="3265688" indent="0">
              <a:buNone/>
              <a:defRPr sz="3600"/>
            </a:lvl5pPr>
            <a:lvl6pPr marL="4082110" indent="0">
              <a:buNone/>
              <a:defRPr sz="3600"/>
            </a:lvl6pPr>
            <a:lvl7pPr marL="4898532" indent="0">
              <a:buNone/>
              <a:defRPr sz="3600"/>
            </a:lvl7pPr>
            <a:lvl8pPr marL="5714954" indent="0">
              <a:buNone/>
              <a:defRPr sz="3600"/>
            </a:lvl8pPr>
            <a:lvl9pPr marL="6531376" indent="0">
              <a:buNone/>
              <a:defRPr sz="36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584576" y="8051007"/>
            <a:ext cx="10972800" cy="1207293"/>
          </a:xfrm>
        </p:spPr>
        <p:txBody>
          <a:bodyPr/>
          <a:lstStyle>
            <a:lvl1pPr marL="0" indent="0">
              <a:buNone/>
              <a:defRPr sz="2500"/>
            </a:lvl1pPr>
            <a:lvl2pPr marL="816422" indent="0">
              <a:buNone/>
              <a:defRPr sz="2100"/>
            </a:lvl2pPr>
            <a:lvl3pPr marL="1632844" indent="0">
              <a:buNone/>
              <a:defRPr sz="1800"/>
            </a:lvl3pPr>
            <a:lvl4pPr marL="2449266" indent="0">
              <a:buNone/>
              <a:defRPr sz="1600"/>
            </a:lvl4pPr>
            <a:lvl5pPr marL="3265688" indent="0">
              <a:buNone/>
              <a:defRPr sz="1600"/>
            </a:lvl5pPr>
            <a:lvl6pPr marL="4082110" indent="0">
              <a:buNone/>
              <a:defRPr sz="1600"/>
            </a:lvl6pPr>
            <a:lvl7pPr marL="4898532" indent="0">
              <a:buNone/>
              <a:defRPr sz="1600"/>
            </a:lvl7pPr>
            <a:lvl8pPr marL="5714954" indent="0">
              <a:buNone/>
              <a:defRPr sz="1600"/>
            </a:lvl8pPr>
            <a:lvl9pPr marL="6531376" indent="0">
              <a:buNone/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B32B-127C-624E-9541-53A04D44A208}" type="datetimeFigureOut">
              <a:rPr lang="es-ES" smtClean="0"/>
              <a:t>29/07/2021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F983-033D-D641-B48E-CA3FA31A5D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3953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914400" y="411957"/>
            <a:ext cx="16459200" cy="1714500"/>
          </a:xfrm>
          <a:prstGeom prst="rect">
            <a:avLst/>
          </a:prstGeom>
        </p:spPr>
        <p:txBody>
          <a:bodyPr vert="horz" lIns="163284" tIns="81642" rIns="163284" bIns="81642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914400" y="2400301"/>
            <a:ext cx="16459200" cy="6788945"/>
          </a:xfrm>
          <a:prstGeom prst="rect">
            <a:avLst/>
          </a:prstGeom>
        </p:spPr>
        <p:txBody>
          <a:bodyPr vert="horz" lIns="163284" tIns="81642" rIns="163284" bIns="81642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914400" y="9534526"/>
            <a:ext cx="4267200" cy="547688"/>
          </a:xfrm>
          <a:prstGeom prst="rect">
            <a:avLst/>
          </a:prstGeom>
        </p:spPr>
        <p:txBody>
          <a:bodyPr vert="horz" lIns="163284" tIns="81642" rIns="163284" bIns="81642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6B32B-127C-624E-9541-53A04D44A208}" type="datetimeFigureOut">
              <a:rPr lang="es-ES" smtClean="0"/>
              <a:t>29/07/2021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6248400" y="9534526"/>
            <a:ext cx="5791200" cy="547688"/>
          </a:xfrm>
          <a:prstGeom prst="rect">
            <a:avLst/>
          </a:prstGeom>
        </p:spPr>
        <p:txBody>
          <a:bodyPr vert="horz" lIns="163284" tIns="81642" rIns="163284" bIns="81642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3106400" y="9534526"/>
            <a:ext cx="4267200" cy="547688"/>
          </a:xfrm>
          <a:prstGeom prst="rect">
            <a:avLst/>
          </a:prstGeom>
        </p:spPr>
        <p:txBody>
          <a:bodyPr vert="horz" lIns="163284" tIns="81642" rIns="163284" bIns="81642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0F983-033D-D641-B48E-CA3FA31A5D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065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16422" rtl="0" eaLnBrk="1" latinLnBrk="0" hangingPunct="1">
        <a:spcBef>
          <a:spcPct val="0"/>
        </a:spcBef>
        <a:buNone/>
        <a:defRPr sz="7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2317" indent="-612317" algn="l" defTabSz="816422" rtl="0" eaLnBrk="1" latinLnBrk="0" hangingPunct="1">
        <a:spcBef>
          <a:spcPct val="20000"/>
        </a:spcBef>
        <a:buFont typeface="Arial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326686" indent="-510264" algn="l" defTabSz="816422" rtl="0" eaLnBrk="1" latinLnBrk="0" hangingPunct="1">
        <a:spcBef>
          <a:spcPct val="20000"/>
        </a:spcBef>
        <a:buFont typeface="Arial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041055" indent="-408211" algn="l" defTabSz="816422" rtl="0" eaLnBrk="1" latinLnBrk="0" hangingPunct="1">
        <a:spcBef>
          <a:spcPct val="20000"/>
        </a:spcBef>
        <a:buFont typeface="Arial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2857477" indent="-408211" algn="l" defTabSz="8164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73899" indent="-408211" algn="l" defTabSz="816422" rtl="0" eaLnBrk="1" latinLnBrk="0" hangingPunct="1">
        <a:spcBef>
          <a:spcPct val="20000"/>
        </a:spcBef>
        <a:buFont typeface="Arial"/>
        <a:buChar char="»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490321" indent="-408211" algn="l" defTabSz="81642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6743" indent="-408211" algn="l" defTabSz="81642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3165" indent="-408211" algn="l" defTabSz="81642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39587" indent="-408211" algn="l" defTabSz="81642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422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844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266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5688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2110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8532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4954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1376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8281904" cy="10283952"/>
          </a:xfrm>
          <a:prstGeom prst="rect">
            <a:avLst/>
          </a:prstGeom>
        </p:spPr>
      </p:pic>
      <p:sp>
        <p:nvSpPr>
          <p:cNvPr id="4" name="Título 30"/>
          <p:cNvSpPr>
            <a:spLocks noGrp="1"/>
          </p:cNvSpPr>
          <p:nvPr/>
        </p:nvSpPr>
        <p:spPr>
          <a:xfrm>
            <a:off x="907290" y="3729087"/>
            <a:ext cx="16459200" cy="2032153"/>
          </a:xfrm>
          <a:prstGeom prst="rect">
            <a:avLst/>
          </a:prstGeom>
        </p:spPr>
        <p:txBody>
          <a:bodyPr vert="horz" lIns="163284" tIns="81642" rIns="163284" bIns="81642" rtlCol="0" anchor="ctr">
            <a:normAutofit fontScale="97500" lnSpcReduction="10000"/>
          </a:bodyPr>
          <a:lstStyle>
            <a:lvl1pPr algn="ctr" defTabSz="816422" rtl="0" eaLnBrk="1" latinLnBrk="0" hangingPunct="1">
              <a:spcBef>
                <a:spcPct val="0"/>
              </a:spcBef>
              <a:buNone/>
              <a:defRPr sz="7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6600" b="1" kern="1200" dirty="0">
                <a:solidFill>
                  <a:srgbClr val="08445A"/>
                </a:solidFill>
              </a:rPr>
              <a:t>Escriba aquí el título </a:t>
            </a:r>
            <a:br>
              <a:rPr lang="es-ES_tradnl" sz="6600" b="1" kern="1200" dirty="0">
                <a:solidFill>
                  <a:srgbClr val="08445A"/>
                </a:solidFill>
              </a:rPr>
            </a:br>
            <a:r>
              <a:rPr lang="es-ES_tradnl" sz="6600" b="1" kern="1200" dirty="0">
                <a:solidFill>
                  <a:srgbClr val="08445A"/>
                </a:solidFill>
              </a:rPr>
              <a:t>de su comunicación</a:t>
            </a:r>
            <a:endParaRPr lang="es-ES" sz="6600" b="1" kern="1200" dirty="0">
              <a:solidFill>
                <a:srgbClr val="08445A"/>
              </a:solidFill>
            </a:endParaRPr>
          </a:p>
        </p:txBody>
      </p:sp>
      <p:sp>
        <p:nvSpPr>
          <p:cNvPr id="5" name="Título 30"/>
          <p:cNvSpPr txBox="1">
            <a:spLocks/>
          </p:cNvSpPr>
          <p:nvPr/>
        </p:nvSpPr>
        <p:spPr>
          <a:xfrm>
            <a:off x="907290" y="6364239"/>
            <a:ext cx="16459200" cy="2032153"/>
          </a:xfrm>
          <a:prstGeom prst="rect">
            <a:avLst/>
          </a:prstGeom>
        </p:spPr>
        <p:txBody>
          <a:bodyPr vert="horz" lIns="163284" tIns="81642" rIns="163284" bIns="81642" rtlCol="0" anchor="ctr">
            <a:normAutofit/>
          </a:bodyPr>
          <a:lstStyle/>
          <a:p>
            <a:pPr algn="ctr"/>
            <a:r>
              <a:rPr lang="es-ES_tradnl" sz="4000" kern="1200" dirty="0"/>
              <a:t>Escriba aquí los autores </a:t>
            </a:r>
          </a:p>
          <a:p>
            <a:pPr algn="ctr"/>
            <a:r>
              <a:rPr lang="es-ES_tradnl" sz="4000" kern="1200" dirty="0"/>
              <a:t>y centros de trabajo</a:t>
            </a:r>
            <a:endParaRPr lang="es-ES" sz="4000" kern="1200" dirty="0"/>
          </a:p>
        </p:txBody>
      </p:sp>
    </p:spTree>
    <p:extLst>
      <p:ext uri="{BB962C8B-B14F-4D97-AF65-F5344CB8AC3E}">
        <p14:creationId xmlns:p14="http://schemas.microsoft.com/office/powerpoint/2010/main" val="1643392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096" y="0"/>
            <a:ext cx="18281904" cy="10283952"/>
          </a:xfrm>
          <a:prstGeom prst="rect">
            <a:avLst/>
          </a:prstGeom>
        </p:spPr>
      </p:pic>
      <p:sp>
        <p:nvSpPr>
          <p:cNvPr id="5" name="Título 30"/>
          <p:cNvSpPr txBox="1">
            <a:spLocks/>
          </p:cNvSpPr>
          <p:nvPr/>
        </p:nvSpPr>
        <p:spPr>
          <a:xfrm>
            <a:off x="907290" y="1762673"/>
            <a:ext cx="16459200" cy="7865694"/>
          </a:xfrm>
          <a:prstGeom prst="rect">
            <a:avLst/>
          </a:prstGeom>
        </p:spPr>
        <p:txBody>
          <a:bodyPr vert="horz" lIns="163284" tIns="81642" rIns="163284" bIns="81642" rtlCol="0" anchor="t">
            <a:normAutofit/>
          </a:bodyPr>
          <a:lstStyle/>
          <a:p>
            <a:r>
              <a:rPr lang="es-ES_tradnl" sz="2400" kern="1200" dirty="0"/>
              <a:t>Texto</a:t>
            </a:r>
            <a:endParaRPr lang="es-ES" sz="2400" kern="1200" dirty="0"/>
          </a:p>
        </p:txBody>
      </p:sp>
    </p:spTree>
    <p:extLst>
      <p:ext uri="{BB962C8B-B14F-4D97-AF65-F5344CB8AC3E}">
        <p14:creationId xmlns:p14="http://schemas.microsoft.com/office/powerpoint/2010/main" val="1284322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096" y="0"/>
            <a:ext cx="18281904" cy="10283952"/>
          </a:xfrm>
          <a:prstGeom prst="rect">
            <a:avLst/>
          </a:prstGeom>
        </p:spPr>
      </p:pic>
      <p:sp>
        <p:nvSpPr>
          <p:cNvPr id="5" name="Título 30"/>
          <p:cNvSpPr txBox="1">
            <a:spLocks/>
          </p:cNvSpPr>
          <p:nvPr/>
        </p:nvSpPr>
        <p:spPr>
          <a:xfrm>
            <a:off x="907290" y="1762673"/>
            <a:ext cx="16459200" cy="7865694"/>
          </a:xfrm>
          <a:prstGeom prst="rect">
            <a:avLst/>
          </a:prstGeom>
        </p:spPr>
        <p:txBody>
          <a:bodyPr vert="horz" lIns="163284" tIns="81642" rIns="163284" bIns="81642" rtlCol="0" anchor="t">
            <a:normAutofit/>
          </a:bodyPr>
          <a:lstStyle/>
          <a:p>
            <a:r>
              <a:rPr lang="es-ES_tradnl" sz="2400" kern="1200" dirty="0"/>
              <a:t>Texto</a:t>
            </a:r>
            <a:endParaRPr lang="es-ES" sz="2400" kern="1200" dirty="0"/>
          </a:p>
        </p:txBody>
      </p:sp>
    </p:spTree>
    <p:extLst>
      <p:ext uri="{BB962C8B-B14F-4D97-AF65-F5344CB8AC3E}">
        <p14:creationId xmlns:p14="http://schemas.microsoft.com/office/powerpoint/2010/main" val="3659153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096" y="0"/>
            <a:ext cx="18281904" cy="10283952"/>
          </a:xfrm>
          <a:prstGeom prst="rect">
            <a:avLst/>
          </a:prstGeom>
        </p:spPr>
      </p:pic>
      <p:sp>
        <p:nvSpPr>
          <p:cNvPr id="5" name="Título 30"/>
          <p:cNvSpPr txBox="1">
            <a:spLocks/>
          </p:cNvSpPr>
          <p:nvPr/>
        </p:nvSpPr>
        <p:spPr>
          <a:xfrm>
            <a:off x="907290" y="1762673"/>
            <a:ext cx="16459200" cy="7865694"/>
          </a:xfrm>
          <a:prstGeom prst="rect">
            <a:avLst/>
          </a:prstGeom>
        </p:spPr>
        <p:txBody>
          <a:bodyPr vert="horz" lIns="163284" tIns="81642" rIns="163284" bIns="81642" rtlCol="0" anchor="t">
            <a:normAutofit/>
          </a:bodyPr>
          <a:lstStyle/>
          <a:p>
            <a:r>
              <a:rPr lang="es-ES_tradnl" sz="2400" kern="1200" dirty="0"/>
              <a:t>Texto</a:t>
            </a:r>
            <a:endParaRPr lang="es-ES" sz="2400" kern="1200" dirty="0"/>
          </a:p>
        </p:txBody>
      </p:sp>
    </p:spTree>
    <p:extLst>
      <p:ext uri="{BB962C8B-B14F-4D97-AF65-F5344CB8AC3E}">
        <p14:creationId xmlns:p14="http://schemas.microsoft.com/office/powerpoint/2010/main" val="1319437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096" y="0"/>
            <a:ext cx="18281904" cy="10283952"/>
          </a:xfrm>
          <a:prstGeom prst="rect">
            <a:avLst/>
          </a:prstGeom>
        </p:spPr>
      </p:pic>
      <p:sp>
        <p:nvSpPr>
          <p:cNvPr id="5" name="Título 30"/>
          <p:cNvSpPr txBox="1">
            <a:spLocks/>
          </p:cNvSpPr>
          <p:nvPr/>
        </p:nvSpPr>
        <p:spPr>
          <a:xfrm>
            <a:off x="907290" y="1762673"/>
            <a:ext cx="16459200" cy="7865694"/>
          </a:xfrm>
          <a:prstGeom prst="rect">
            <a:avLst/>
          </a:prstGeom>
        </p:spPr>
        <p:txBody>
          <a:bodyPr vert="horz" lIns="163284" tIns="81642" rIns="163284" bIns="81642" rtlCol="0" anchor="t">
            <a:normAutofit/>
          </a:bodyPr>
          <a:lstStyle/>
          <a:p>
            <a:r>
              <a:rPr lang="es-ES_tradnl" sz="2400" kern="1200" dirty="0"/>
              <a:t>Texto</a:t>
            </a:r>
            <a:endParaRPr lang="es-ES" sz="2400" kern="1200" dirty="0"/>
          </a:p>
        </p:txBody>
      </p:sp>
    </p:spTree>
    <p:extLst>
      <p:ext uri="{BB962C8B-B14F-4D97-AF65-F5344CB8AC3E}">
        <p14:creationId xmlns:p14="http://schemas.microsoft.com/office/powerpoint/2010/main" val="2092830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20</Words>
  <Application>Microsoft Office PowerPoint</Application>
  <PresentationFormat>Personalizado</PresentationFormat>
  <Paragraphs>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CarameloStudio</dc:creator>
  <cp:lastModifiedBy>Lima</cp:lastModifiedBy>
  <cp:revision>6</cp:revision>
  <dcterms:created xsi:type="dcterms:W3CDTF">2020-08-31T14:05:29Z</dcterms:created>
  <dcterms:modified xsi:type="dcterms:W3CDTF">2021-07-29T09:47:44Z</dcterms:modified>
</cp:coreProperties>
</file>