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0287000" cy="18288000"/>
  <p:notesSz cx="6858000" cy="9144000"/>
  <p:defaultTextStyle>
    <a:defPPr>
      <a:defRPr lang="es-ES"/>
    </a:defPPr>
    <a:lvl1pPr marL="0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6422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2844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49266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65688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82110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98532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14954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31376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DA2758B1-2490-704C-B75F-7AAC246AC8F0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57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ADAF"/>
    <a:srgbClr val="F29A6A"/>
    <a:srgbClr val="89CFCC"/>
    <a:srgbClr val="0844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5" d="100"/>
          <a:sy n="35" d="100"/>
        </p:scale>
        <p:origin x="2938" y="24"/>
      </p:cViewPr>
      <p:guideLst>
        <p:guide orient="horz" pos="57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A6417-447F-2A4E-AEDE-D57C06E232EE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7DF8B-F7FB-4D44-8F2A-89DE84E827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3768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642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816422" algn="l" defTabSz="81642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632844" algn="l" defTabSz="81642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2449266" algn="l" defTabSz="81642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3265688" algn="l" defTabSz="81642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4082110" algn="l" defTabSz="81642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4898532" algn="l" defTabSz="81642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5714954" algn="l" defTabSz="81642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6531376" algn="l" defTabSz="81642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71525" y="5681135"/>
            <a:ext cx="8743950" cy="3920067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43050" y="10363200"/>
            <a:ext cx="7200900" cy="4673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2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EC19-96C1-AE40-B15D-CBC8E97AC3E1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1777-EA9C-C54E-ACD8-E664830DE9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835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EC19-96C1-AE40-B15D-CBC8E97AC3E1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1777-EA9C-C54E-ACD8-E664830DE9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0704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90335" y="1951569"/>
            <a:ext cx="2603897" cy="41613667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78644" y="1951569"/>
            <a:ext cx="7640241" cy="41613667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EC19-96C1-AE40-B15D-CBC8E97AC3E1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1777-EA9C-C54E-ACD8-E664830DE9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376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EC19-96C1-AE40-B15D-CBC8E97AC3E1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1777-EA9C-C54E-ACD8-E664830DE9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877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602" y="11751735"/>
            <a:ext cx="8743950" cy="3632200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12602" y="7751236"/>
            <a:ext cx="8743950" cy="4000499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422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284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26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568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211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853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495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137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EC19-96C1-AE40-B15D-CBC8E97AC3E1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1777-EA9C-C54E-ACD8-E664830DE9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4327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78644" y="11379201"/>
            <a:ext cx="5122069" cy="32186035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872162" y="11379201"/>
            <a:ext cx="5122069" cy="32186035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EC19-96C1-AE40-B15D-CBC8E97AC3E1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1777-EA9C-C54E-ACD8-E664830DE9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486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50" y="732368"/>
            <a:ext cx="92583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14350" y="4093635"/>
            <a:ext cx="4545212" cy="1706032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422" indent="0">
              <a:buNone/>
              <a:defRPr sz="3600" b="1"/>
            </a:lvl2pPr>
            <a:lvl3pPr marL="1632844" indent="0">
              <a:buNone/>
              <a:defRPr sz="3200" b="1"/>
            </a:lvl3pPr>
            <a:lvl4pPr marL="2449266" indent="0">
              <a:buNone/>
              <a:defRPr sz="2900" b="1"/>
            </a:lvl4pPr>
            <a:lvl5pPr marL="3265688" indent="0">
              <a:buNone/>
              <a:defRPr sz="2900" b="1"/>
            </a:lvl5pPr>
            <a:lvl6pPr marL="4082110" indent="0">
              <a:buNone/>
              <a:defRPr sz="2900" b="1"/>
            </a:lvl6pPr>
            <a:lvl7pPr marL="4898532" indent="0">
              <a:buNone/>
              <a:defRPr sz="2900" b="1"/>
            </a:lvl7pPr>
            <a:lvl8pPr marL="5714954" indent="0">
              <a:buNone/>
              <a:defRPr sz="2900" b="1"/>
            </a:lvl8pPr>
            <a:lvl9pPr marL="6531376" indent="0">
              <a:buNone/>
              <a:defRPr sz="29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14350" y="5799667"/>
            <a:ext cx="4545212" cy="10536768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225654" y="4093635"/>
            <a:ext cx="4546997" cy="1706032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422" indent="0">
              <a:buNone/>
              <a:defRPr sz="3600" b="1"/>
            </a:lvl2pPr>
            <a:lvl3pPr marL="1632844" indent="0">
              <a:buNone/>
              <a:defRPr sz="3200" b="1"/>
            </a:lvl3pPr>
            <a:lvl4pPr marL="2449266" indent="0">
              <a:buNone/>
              <a:defRPr sz="2900" b="1"/>
            </a:lvl4pPr>
            <a:lvl5pPr marL="3265688" indent="0">
              <a:buNone/>
              <a:defRPr sz="2900" b="1"/>
            </a:lvl5pPr>
            <a:lvl6pPr marL="4082110" indent="0">
              <a:buNone/>
              <a:defRPr sz="2900" b="1"/>
            </a:lvl6pPr>
            <a:lvl7pPr marL="4898532" indent="0">
              <a:buNone/>
              <a:defRPr sz="2900" b="1"/>
            </a:lvl7pPr>
            <a:lvl8pPr marL="5714954" indent="0">
              <a:buNone/>
              <a:defRPr sz="2900" b="1"/>
            </a:lvl8pPr>
            <a:lvl9pPr marL="6531376" indent="0">
              <a:buNone/>
              <a:defRPr sz="29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225654" y="5799667"/>
            <a:ext cx="4546997" cy="10536768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EC19-96C1-AE40-B15D-CBC8E97AC3E1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1777-EA9C-C54E-ACD8-E664830DE9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6338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EC19-96C1-AE40-B15D-CBC8E97AC3E1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1777-EA9C-C54E-ACD8-E664830DE9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2673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EC19-96C1-AE40-B15D-CBC8E97AC3E1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1777-EA9C-C54E-ACD8-E664830DE9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193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51" y="728133"/>
            <a:ext cx="3384352" cy="3098800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021931" y="728135"/>
            <a:ext cx="5750719" cy="15608301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14351" y="3826935"/>
            <a:ext cx="3384352" cy="12509501"/>
          </a:xfrm>
        </p:spPr>
        <p:txBody>
          <a:bodyPr/>
          <a:lstStyle>
            <a:lvl1pPr marL="0" indent="0">
              <a:buNone/>
              <a:defRPr sz="2500"/>
            </a:lvl1pPr>
            <a:lvl2pPr marL="816422" indent="0">
              <a:buNone/>
              <a:defRPr sz="2100"/>
            </a:lvl2pPr>
            <a:lvl3pPr marL="1632844" indent="0">
              <a:buNone/>
              <a:defRPr sz="1800"/>
            </a:lvl3pPr>
            <a:lvl4pPr marL="2449266" indent="0">
              <a:buNone/>
              <a:defRPr sz="1600"/>
            </a:lvl4pPr>
            <a:lvl5pPr marL="3265688" indent="0">
              <a:buNone/>
              <a:defRPr sz="1600"/>
            </a:lvl5pPr>
            <a:lvl6pPr marL="4082110" indent="0">
              <a:buNone/>
              <a:defRPr sz="1600"/>
            </a:lvl6pPr>
            <a:lvl7pPr marL="4898532" indent="0">
              <a:buNone/>
              <a:defRPr sz="1600"/>
            </a:lvl7pPr>
            <a:lvl8pPr marL="5714954" indent="0">
              <a:buNone/>
              <a:defRPr sz="1600"/>
            </a:lvl8pPr>
            <a:lvl9pPr marL="6531376" indent="0">
              <a:buNone/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EC19-96C1-AE40-B15D-CBC8E97AC3E1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1777-EA9C-C54E-ACD8-E664830DE9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2712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16324" y="12801600"/>
            <a:ext cx="6172200" cy="1511301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016324" y="1634067"/>
            <a:ext cx="6172200" cy="10972800"/>
          </a:xfrm>
        </p:spPr>
        <p:txBody>
          <a:bodyPr/>
          <a:lstStyle>
            <a:lvl1pPr marL="0" indent="0">
              <a:buNone/>
              <a:defRPr sz="5700"/>
            </a:lvl1pPr>
            <a:lvl2pPr marL="816422" indent="0">
              <a:buNone/>
              <a:defRPr sz="5000"/>
            </a:lvl2pPr>
            <a:lvl3pPr marL="1632844" indent="0">
              <a:buNone/>
              <a:defRPr sz="4300"/>
            </a:lvl3pPr>
            <a:lvl4pPr marL="2449266" indent="0">
              <a:buNone/>
              <a:defRPr sz="3600"/>
            </a:lvl4pPr>
            <a:lvl5pPr marL="3265688" indent="0">
              <a:buNone/>
              <a:defRPr sz="3600"/>
            </a:lvl5pPr>
            <a:lvl6pPr marL="4082110" indent="0">
              <a:buNone/>
              <a:defRPr sz="3600"/>
            </a:lvl6pPr>
            <a:lvl7pPr marL="4898532" indent="0">
              <a:buNone/>
              <a:defRPr sz="3600"/>
            </a:lvl7pPr>
            <a:lvl8pPr marL="5714954" indent="0">
              <a:buNone/>
              <a:defRPr sz="3600"/>
            </a:lvl8pPr>
            <a:lvl9pPr marL="6531376" indent="0">
              <a:buNone/>
              <a:defRPr sz="36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016324" y="14312901"/>
            <a:ext cx="6172200" cy="2146299"/>
          </a:xfrm>
        </p:spPr>
        <p:txBody>
          <a:bodyPr/>
          <a:lstStyle>
            <a:lvl1pPr marL="0" indent="0">
              <a:buNone/>
              <a:defRPr sz="2500"/>
            </a:lvl1pPr>
            <a:lvl2pPr marL="816422" indent="0">
              <a:buNone/>
              <a:defRPr sz="2100"/>
            </a:lvl2pPr>
            <a:lvl3pPr marL="1632844" indent="0">
              <a:buNone/>
              <a:defRPr sz="1800"/>
            </a:lvl3pPr>
            <a:lvl4pPr marL="2449266" indent="0">
              <a:buNone/>
              <a:defRPr sz="1600"/>
            </a:lvl4pPr>
            <a:lvl5pPr marL="3265688" indent="0">
              <a:buNone/>
              <a:defRPr sz="1600"/>
            </a:lvl5pPr>
            <a:lvl6pPr marL="4082110" indent="0">
              <a:buNone/>
              <a:defRPr sz="1600"/>
            </a:lvl6pPr>
            <a:lvl7pPr marL="4898532" indent="0">
              <a:buNone/>
              <a:defRPr sz="1600"/>
            </a:lvl7pPr>
            <a:lvl8pPr marL="5714954" indent="0">
              <a:buNone/>
              <a:defRPr sz="1600"/>
            </a:lvl8pPr>
            <a:lvl9pPr marL="6531376" indent="0">
              <a:buNone/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EC19-96C1-AE40-B15D-CBC8E97AC3E1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1777-EA9C-C54E-ACD8-E664830DE9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314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514350" y="732368"/>
            <a:ext cx="9258300" cy="3048000"/>
          </a:xfrm>
          <a:prstGeom prst="rect">
            <a:avLst/>
          </a:prstGeom>
        </p:spPr>
        <p:txBody>
          <a:bodyPr vert="horz" lIns="163284" tIns="81642" rIns="163284" bIns="81642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14350" y="4267201"/>
            <a:ext cx="9258300" cy="12069235"/>
          </a:xfrm>
          <a:prstGeom prst="rect">
            <a:avLst/>
          </a:prstGeom>
        </p:spPr>
        <p:txBody>
          <a:bodyPr vert="horz" lIns="163284" tIns="81642" rIns="163284" bIns="81642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514350" y="16950268"/>
            <a:ext cx="2400300" cy="973667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FEC19-96C1-AE40-B15D-CBC8E97AC3E1}" type="datetimeFigureOut">
              <a:rPr lang="es-ES" smtClean="0"/>
              <a:t>29/07/2021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514725" y="16950268"/>
            <a:ext cx="3257550" cy="973667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372350" y="16950268"/>
            <a:ext cx="2400300" cy="973667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81777-EA9C-C54E-ACD8-E664830DE9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603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16422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2317" indent="-612317" algn="l" defTabSz="816422" rtl="0" eaLnBrk="1" latinLnBrk="0" hangingPunct="1">
        <a:spcBef>
          <a:spcPct val="20000"/>
        </a:spcBef>
        <a:buFont typeface="Arial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6686" indent="-510264" algn="l" defTabSz="816422" rtl="0" eaLnBrk="1" latinLnBrk="0" hangingPunct="1">
        <a:spcBef>
          <a:spcPct val="20000"/>
        </a:spcBef>
        <a:buFont typeface="Arial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41055" indent="-408211" algn="l" defTabSz="816422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477" indent="-408211" algn="l" defTabSz="8164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899" indent="-408211" algn="l" defTabSz="816422" rtl="0" eaLnBrk="1" latinLnBrk="0" hangingPunct="1">
        <a:spcBef>
          <a:spcPct val="20000"/>
        </a:spcBef>
        <a:buFont typeface="Arial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321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743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3165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587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422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844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266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688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2110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532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954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376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379161" y="3807364"/>
            <a:ext cx="1615739" cy="436805"/>
          </a:xfrm>
          <a:prstGeom prst="rect">
            <a:avLst/>
          </a:prstGeom>
          <a:solidFill>
            <a:srgbClr val="F29A6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8445A"/>
              </a:solidFill>
            </a:endParaRPr>
          </a:p>
        </p:txBody>
      </p:sp>
      <p:sp>
        <p:nvSpPr>
          <p:cNvPr id="23" name="Marcador de texto 3"/>
          <p:cNvSpPr>
            <a:spLocks noGrp="1"/>
          </p:cNvSpPr>
          <p:nvPr/>
        </p:nvSpPr>
        <p:spPr>
          <a:xfrm>
            <a:off x="-13245642" y="17912010"/>
            <a:ext cx="7590972" cy="751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28883" rtl="0" eaLnBrk="1" latinLnBrk="0" hangingPunct="1">
              <a:lnSpc>
                <a:spcPct val="90000"/>
              </a:lnSpc>
              <a:spcBef>
                <a:spcPts val="1125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71662" indent="-257221" algn="l" defTabSz="1028883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6104" indent="-257221" algn="l" defTabSz="1028883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545" indent="-257221" algn="l" defTabSz="1028883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986" indent="-257221" algn="l" defTabSz="1028883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9428" indent="-257221" algn="l" defTabSz="1028883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869" indent="-257221" algn="l" defTabSz="1028883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8311" indent="-257221" algn="l" defTabSz="1028883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2752" indent="-257221" algn="l" defTabSz="1028883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kern="1200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304800" y="2440191"/>
            <a:ext cx="9677400" cy="1230109"/>
          </a:xfrm>
        </p:spPr>
        <p:txBody>
          <a:bodyPr>
            <a:normAutofit/>
          </a:bodyPr>
          <a:lstStyle/>
          <a:p>
            <a:pPr algn="l"/>
            <a:endParaRPr lang="es-ES" sz="3200" dirty="0"/>
          </a:p>
        </p:txBody>
      </p:sp>
      <p:sp>
        <p:nvSpPr>
          <p:cNvPr id="32" name="Marcador de contenido 31"/>
          <p:cNvSpPr>
            <a:spLocks noGrp="1"/>
          </p:cNvSpPr>
          <p:nvPr>
            <p:ph idx="1"/>
          </p:nvPr>
        </p:nvSpPr>
        <p:spPr>
          <a:xfrm>
            <a:off x="304800" y="4432300"/>
            <a:ext cx="9677400" cy="12496800"/>
          </a:xfrm>
        </p:spPr>
        <p:txBody>
          <a:bodyPr>
            <a:normAutofit/>
          </a:bodyPr>
          <a:lstStyle/>
          <a:p>
            <a:endParaRPr lang="es-ES" sz="2400" dirty="0"/>
          </a:p>
        </p:txBody>
      </p:sp>
      <p:sp>
        <p:nvSpPr>
          <p:cNvPr id="36" name="CuadroTexto 35"/>
          <p:cNvSpPr txBox="1"/>
          <p:nvPr/>
        </p:nvSpPr>
        <p:spPr>
          <a:xfrm>
            <a:off x="8780423" y="3845464"/>
            <a:ext cx="12652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Introducir ID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1101119" y="3898124"/>
            <a:ext cx="71030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Introducir Autores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233738" y="3892678"/>
            <a:ext cx="11340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rgbClr val="F29A6A"/>
                </a:solidFill>
              </a:rPr>
              <a:t>Autores</a:t>
            </a:r>
            <a:r>
              <a:rPr lang="es-ES" sz="1600" b="1" dirty="0">
                <a:solidFill>
                  <a:srgbClr val="08445A"/>
                </a:solidFill>
              </a:rPr>
              <a:t>: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366461" y="3845464"/>
            <a:ext cx="477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rgbClr val="4EADAF"/>
                </a:solidFill>
              </a:rPr>
              <a:t>ID:</a:t>
            </a:r>
          </a:p>
        </p:txBody>
      </p:sp>
    </p:spTree>
    <p:extLst>
      <p:ext uri="{BB962C8B-B14F-4D97-AF65-F5344CB8AC3E}">
        <p14:creationId xmlns:p14="http://schemas.microsoft.com/office/powerpoint/2010/main" val="8069382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8</Words>
  <Application>Microsoft Office PowerPoint</Application>
  <PresentationFormat>Personalizado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CarameloStudio</dc:creator>
  <cp:lastModifiedBy>Lima</cp:lastModifiedBy>
  <cp:revision>15</cp:revision>
  <dcterms:created xsi:type="dcterms:W3CDTF">2020-08-28T09:29:49Z</dcterms:created>
  <dcterms:modified xsi:type="dcterms:W3CDTF">2021-07-29T09:40:19Z</dcterms:modified>
</cp:coreProperties>
</file>