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8288000" cy="10287000"/>
  <p:notesSz cx="6858000" cy="9144000"/>
  <p:defaultTextStyle>
    <a:defPPr>
      <a:defRPr lang="es-ES"/>
    </a:defPPr>
    <a:lvl1pPr marL="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642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3284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4926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65688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82110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98532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714954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31376" algn="l" defTabSz="8164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370" y="53"/>
      </p:cViewPr>
      <p:guideLst>
        <p:guide orient="horz" pos="324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3195638"/>
            <a:ext cx="15544800" cy="220503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05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531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69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30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626" y="6610351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4626" y="4360070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4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6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8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11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53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5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7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368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62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302670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14400" y="3262313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290051" y="2302670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22" indent="0">
              <a:buNone/>
              <a:defRPr sz="3600" b="1"/>
            </a:lvl2pPr>
            <a:lvl3pPr marL="1632844" indent="0">
              <a:buNone/>
              <a:defRPr sz="3200" b="1"/>
            </a:lvl3pPr>
            <a:lvl4pPr marL="2449266" indent="0">
              <a:buNone/>
              <a:defRPr sz="2900" b="1"/>
            </a:lvl4pPr>
            <a:lvl5pPr marL="3265688" indent="0">
              <a:buNone/>
              <a:defRPr sz="2900" b="1"/>
            </a:lvl5pPr>
            <a:lvl6pPr marL="4082110" indent="0">
              <a:buNone/>
              <a:defRPr sz="2900" b="1"/>
            </a:lvl6pPr>
            <a:lvl7pPr marL="4898532" indent="0">
              <a:buNone/>
              <a:defRPr sz="2900" b="1"/>
            </a:lvl7pPr>
            <a:lvl8pPr marL="5714954" indent="0">
              <a:buNone/>
              <a:defRPr sz="2900" b="1"/>
            </a:lvl8pPr>
            <a:lvl9pPr marL="6531376" indent="0">
              <a:buNone/>
              <a:defRPr sz="29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290051" y="3262313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50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5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52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1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50100" y="409576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01" y="2152651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833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584576" y="919163"/>
            <a:ext cx="10972800" cy="6172200"/>
          </a:xfrm>
        </p:spPr>
        <p:txBody>
          <a:bodyPr/>
          <a:lstStyle>
            <a:lvl1pPr marL="0" indent="0">
              <a:buNone/>
              <a:defRPr sz="5700"/>
            </a:lvl1pPr>
            <a:lvl2pPr marL="816422" indent="0">
              <a:buNone/>
              <a:defRPr sz="5000"/>
            </a:lvl2pPr>
            <a:lvl3pPr marL="1632844" indent="0">
              <a:buNone/>
              <a:defRPr sz="4300"/>
            </a:lvl3pPr>
            <a:lvl4pPr marL="2449266" indent="0">
              <a:buNone/>
              <a:defRPr sz="3600"/>
            </a:lvl4pPr>
            <a:lvl5pPr marL="3265688" indent="0">
              <a:buNone/>
              <a:defRPr sz="3600"/>
            </a:lvl5pPr>
            <a:lvl6pPr marL="4082110" indent="0">
              <a:buNone/>
              <a:defRPr sz="3600"/>
            </a:lvl6pPr>
            <a:lvl7pPr marL="4898532" indent="0">
              <a:buNone/>
              <a:defRPr sz="3600"/>
            </a:lvl7pPr>
            <a:lvl8pPr marL="5714954" indent="0">
              <a:buNone/>
              <a:defRPr sz="3600"/>
            </a:lvl8pPr>
            <a:lvl9pPr marL="6531376" indent="0">
              <a:buNone/>
              <a:defRPr sz="36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22" indent="0">
              <a:buNone/>
              <a:defRPr sz="2100"/>
            </a:lvl2pPr>
            <a:lvl3pPr marL="1632844" indent="0">
              <a:buNone/>
              <a:defRPr sz="1800"/>
            </a:lvl3pPr>
            <a:lvl4pPr marL="2449266" indent="0">
              <a:buNone/>
              <a:defRPr sz="1600"/>
            </a:lvl4pPr>
            <a:lvl5pPr marL="3265688" indent="0">
              <a:buNone/>
              <a:defRPr sz="1600"/>
            </a:lvl5pPr>
            <a:lvl6pPr marL="4082110" indent="0">
              <a:buNone/>
              <a:defRPr sz="1600"/>
            </a:lvl6pPr>
            <a:lvl7pPr marL="4898532" indent="0">
              <a:buNone/>
              <a:defRPr sz="1600"/>
            </a:lvl7pPr>
            <a:lvl8pPr marL="5714954" indent="0">
              <a:buNone/>
              <a:defRPr sz="1600"/>
            </a:lvl8pPr>
            <a:lvl9pPr marL="6531376" indent="0">
              <a:buNone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95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400301"/>
            <a:ext cx="16459200" cy="6788945"/>
          </a:xfrm>
          <a:prstGeom prst="rect">
            <a:avLst/>
          </a:prstGeom>
        </p:spPr>
        <p:txBody>
          <a:bodyPr vert="horz" lIns="163284" tIns="81642" rIns="163284" bIns="81642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914400" y="9534526"/>
            <a:ext cx="4267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B32B-127C-624E-9541-53A04D44A208}" type="datetimeFigureOut">
              <a:rPr lang="es-ES" smtClean="0"/>
              <a:t>16/03/2022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6248400" y="9534526"/>
            <a:ext cx="5791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3106400" y="9534526"/>
            <a:ext cx="4267200" cy="547688"/>
          </a:xfrm>
          <a:prstGeom prst="rect">
            <a:avLst/>
          </a:prstGeom>
        </p:spPr>
        <p:txBody>
          <a:bodyPr vert="horz" lIns="163284" tIns="81642" rIns="163284" bIns="81642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F983-033D-D641-B48E-CA3FA31A5D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06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422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2317" indent="-612317" algn="l" defTabSz="816422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6686" indent="-510264" algn="l" defTabSz="816422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41055" indent="-408211" algn="l" defTabSz="816422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477" indent="-408211" algn="l" defTabSz="8164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899" indent="-408211" algn="l" defTabSz="816422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321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43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65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87" indent="-408211" algn="l" defTabSz="81642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2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4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6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88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110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532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54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76" algn="l" defTabSz="81642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8281904" cy="10283952"/>
          </a:xfrm>
          <a:prstGeom prst="rect">
            <a:avLst/>
          </a:prstGeom>
        </p:spPr>
      </p:pic>
      <p:sp>
        <p:nvSpPr>
          <p:cNvPr id="4" name="Título 30"/>
          <p:cNvSpPr>
            <a:spLocks noGrp="1"/>
          </p:cNvSpPr>
          <p:nvPr/>
        </p:nvSpPr>
        <p:spPr>
          <a:xfrm>
            <a:off x="907290" y="3729087"/>
            <a:ext cx="16459200" cy="2032153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 fontScale="97500" lnSpcReduction="10000"/>
          </a:bodyPr>
          <a:lstStyle>
            <a:lvl1pPr algn="ctr" defTabSz="816422" rtl="0" eaLnBrk="1" latinLnBrk="0" hangingPunct="1">
              <a:spcBef>
                <a:spcPct val="0"/>
              </a:spcBef>
              <a:buNone/>
              <a:defRPr sz="7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6600" b="1" kern="1200" dirty="0">
                <a:solidFill>
                  <a:srgbClr val="08445A"/>
                </a:solidFill>
              </a:rPr>
              <a:t>Escriba aquí el título </a:t>
            </a:r>
            <a:br>
              <a:rPr lang="es-ES_tradnl" sz="6600" b="1" kern="1200" dirty="0">
                <a:solidFill>
                  <a:srgbClr val="08445A"/>
                </a:solidFill>
              </a:rPr>
            </a:br>
            <a:r>
              <a:rPr lang="es-ES_tradnl" sz="6600" b="1" kern="1200" dirty="0">
                <a:solidFill>
                  <a:srgbClr val="08445A"/>
                </a:solidFill>
              </a:rPr>
              <a:t>de su comunicación</a:t>
            </a:r>
            <a:endParaRPr lang="es-ES" sz="6600" b="1" kern="1200" dirty="0">
              <a:solidFill>
                <a:srgbClr val="08445A"/>
              </a:solidFill>
            </a:endParaRPr>
          </a:p>
        </p:txBody>
      </p:sp>
      <p:sp>
        <p:nvSpPr>
          <p:cNvPr id="5" name="Título 30"/>
          <p:cNvSpPr txBox="1">
            <a:spLocks/>
          </p:cNvSpPr>
          <p:nvPr/>
        </p:nvSpPr>
        <p:spPr>
          <a:xfrm>
            <a:off x="907290" y="6364239"/>
            <a:ext cx="16459200" cy="2032153"/>
          </a:xfrm>
          <a:prstGeom prst="rect">
            <a:avLst/>
          </a:prstGeom>
        </p:spPr>
        <p:txBody>
          <a:bodyPr vert="horz" lIns="163284" tIns="81642" rIns="163284" bIns="81642" rtlCol="0" anchor="ctr">
            <a:normAutofit/>
          </a:bodyPr>
          <a:lstStyle/>
          <a:p>
            <a:pPr algn="ctr"/>
            <a:r>
              <a:rPr lang="es-ES_tradnl" sz="4000" kern="1200" dirty="0"/>
              <a:t>Escriba aquí los autores </a:t>
            </a:r>
          </a:p>
          <a:p>
            <a:pPr algn="ctr"/>
            <a:r>
              <a:rPr lang="es-ES_tradnl" sz="4000" kern="1200" dirty="0"/>
              <a:t>y centros de trabajo</a:t>
            </a:r>
            <a:endParaRPr lang="es-ES" sz="4000" kern="1200" dirty="0"/>
          </a:p>
        </p:txBody>
      </p:sp>
    </p:spTree>
    <p:extLst>
      <p:ext uri="{BB962C8B-B14F-4D97-AF65-F5344CB8AC3E}">
        <p14:creationId xmlns:p14="http://schemas.microsoft.com/office/powerpoint/2010/main" val="164339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128432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383673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389428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096" y="0"/>
            <a:ext cx="18281904" cy="10283952"/>
          </a:xfrm>
          <a:prstGeom prst="rect">
            <a:avLst/>
          </a:prstGeom>
        </p:spPr>
      </p:pic>
      <p:sp>
        <p:nvSpPr>
          <p:cNvPr id="5" name="Título 30"/>
          <p:cNvSpPr txBox="1">
            <a:spLocks/>
          </p:cNvSpPr>
          <p:nvPr/>
        </p:nvSpPr>
        <p:spPr>
          <a:xfrm>
            <a:off x="907290" y="1762673"/>
            <a:ext cx="16459200" cy="7865694"/>
          </a:xfrm>
          <a:prstGeom prst="rect">
            <a:avLst/>
          </a:prstGeom>
        </p:spPr>
        <p:txBody>
          <a:bodyPr vert="horz" lIns="163284" tIns="81642" rIns="163284" bIns="81642" rtlCol="0" anchor="t">
            <a:normAutofit/>
          </a:bodyPr>
          <a:lstStyle/>
          <a:p>
            <a:r>
              <a:rPr lang="es-ES_tradnl" sz="2400" kern="1200" dirty="0"/>
              <a:t>Texto</a:t>
            </a:r>
            <a:endParaRPr lang="es-ES" sz="2400" kern="1200" dirty="0"/>
          </a:p>
        </p:txBody>
      </p:sp>
    </p:spTree>
    <p:extLst>
      <p:ext uri="{BB962C8B-B14F-4D97-AF65-F5344CB8AC3E}">
        <p14:creationId xmlns:p14="http://schemas.microsoft.com/office/powerpoint/2010/main" val="1595529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</Words>
  <Application>Microsoft Office PowerPoint</Application>
  <PresentationFormat>Personalizado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CarameloStudio</dc:creator>
  <cp:lastModifiedBy>Lima</cp:lastModifiedBy>
  <cp:revision>9</cp:revision>
  <dcterms:created xsi:type="dcterms:W3CDTF">2020-08-31T14:05:29Z</dcterms:created>
  <dcterms:modified xsi:type="dcterms:W3CDTF">2022-03-16T08:24:19Z</dcterms:modified>
</cp:coreProperties>
</file>