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0" r:id="rId4"/>
    <p:sldId id="259" r:id="rId5"/>
    <p:sldId id="258" r:id="rId6"/>
  </p:sldIdLst>
  <p:sldSz cx="18288000" cy="10287000"/>
  <p:notesSz cx="6858000" cy="9144000"/>
  <p:defaultTextStyle>
    <a:defPPr>
      <a:defRPr lang="es-ES"/>
    </a:defPPr>
    <a:lvl1pPr marL="0" algn="l" defTabSz="816422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1pPr>
    <a:lvl2pPr marL="816422" algn="l" defTabSz="816422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2pPr>
    <a:lvl3pPr marL="1632844" algn="l" defTabSz="816422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3pPr>
    <a:lvl4pPr marL="2449266" algn="l" defTabSz="816422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4pPr>
    <a:lvl5pPr marL="3265688" algn="l" defTabSz="816422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5pPr>
    <a:lvl6pPr marL="4082110" algn="l" defTabSz="816422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6pPr>
    <a:lvl7pPr marL="4898532" algn="l" defTabSz="816422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7pPr>
    <a:lvl8pPr marL="5714954" algn="l" defTabSz="816422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8pPr>
    <a:lvl9pPr marL="6531376" algn="l" defTabSz="816422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40">
          <p15:clr>
            <a:srgbClr val="A4A3A4"/>
          </p15:clr>
        </p15:guide>
        <p15:guide id="2" pos="57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0" d="100"/>
          <a:sy n="60" d="100"/>
        </p:scale>
        <p:origin x="370" y="53"/>
      </p:cViewPr>
      <p:guideLst>
        <p:guide orient="horz" pos="3240"/>
        <p:guide pos="57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71600" y="3195638"/>
            <a:ext cx="15544800" cy="2205038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743200" y="5829300"/>
            <a:ext cx="12801600" cy="26289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8164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328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4492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2656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082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8985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7149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5313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6B32B-127C-624E-9541-53A04D44A208}" type="datetimeFigureOut">
              <a:rPr lang="es-ES" smtClean="0"/>
              <a:t>16/03/2022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0F983-033D-D641-B48E-CA3FA31A5D8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12051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6B32B-127C-624E-9541-53A04D44A208}" type="datetimeFigureOut">
              <a:rPr lang="es-ES" smtClean="0"/>
              <a:t>16/03/2022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0F983-033D-D641-B48E-CA3FA31A5D8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05314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6517600" y="619125"/>
            <a:ext cx="8229600" cy="13165932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1828800" y="619125"/>
            <a:ext cx="24384000" cy="13165932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6B32B-127C-624E-9541-53A04D44A208}" type="datetimeFigureOut">
              <a:rPr lang="es-ES" smtClean="0"/>
              <a:t>16/03/2022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0F983-033D-D641-B48E-CA3FA31A5D8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47690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6B32B-127C-624E-9541-53A04D44A208}" type="datetimeFigureOut">
              <a:rPr lang="es-ES" smtClean="0"/>
              <a:t>16/03/2022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0F983-033D-D641-B48E-CA3FA31A5D8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62308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44626" y="6610351"/>
            <a:ext cx="15544800" cy="2043113"/>
          </a:xfrm>
        </p:spPr>
        <p:txBody>
          <a:bodyPr anchor="t"/>
          <a:lstStyle>
            <a:lvl1pPr algn="l">
              <a:defRPr sz="71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1444626" y="4360070"/>
            <a:ext cx="15544800" cy="2250281"/>
          </a:xfrm>
        </p:spPr>
        <p:txBody>
          <a:bodyPr anchor="b"/>
          <a:lstStyle>
            <a:lvl1pPr marL="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816422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2pPr>
            <a:lvl3pPr marL="163284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3pPr>
            <a:lvl4pPr marL="2449266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4pPr>
            <a:lvl5pPr marL="326568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5pPr>
            <a:lvl6pPr marL="408211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6pPr>
            <a:lvl7pPr marL="4898532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7pPr>
            <a:lvl8pPr marL="571495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8pPr>
            <a:lvl9pPr marL="6531376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6B32B-127C-624E-9541-53A04D44A208}" type="datetimeFigureOut">
              <a:rPr lang="es-ES" smtClean="0"/>
              <a:t>16/03/2022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0F983-033D-D641-B48E-CA3FA31A5D8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53682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1828800" y="3600450"/>
            <a:ext cx="16306800" cy="10184607"/>
          </a:xfrm>
        </p:spPr>
        <p:txBody>
          <a:bodyPr/>
          <a:lstStyle>
            <a:lvl1pPr>
              <a:defRPr sz="5000"/>
            </a:lvl1pPr>
            <a:lvl2pPr>
              <a:defRPr sz="43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18440400" y="3600450"/>
            <a:ext cx="16306800" cy="10184607"/>
          </a:xfrm>
        </p:spPr>
        <p:txBody>
          <a:bodyPr/>
          <a:lstStyle>
            <a:lvl1pPr>
              <a:defRPr sz="5000"/>
            </a:lvl1pPr>
            <a:lvl2pPr>
              <a:defRPr sz="43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6B32B-127C-624E-9541-53A04D44A208}" type="datetimeFigureOut">
              <a:rPr lang="es-ES" smtClean="0"/>
              <a:t>16/03/2022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0F983-033D-D641-B48E-CA3FA31A5D8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45620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11957"/>
            <a:ext cx="16459200" cy="1714500"/>
          </a:xfrm>
        </p:spPr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914400" y="2302670"/>
            <a:ext cx="8080376" cy="959643"/>
          </a:xfrm>
        </p:spPr>
        <p:txBody>
          <a:bodyPr anchor="b"/>
          <a:lstStyle>
            <a:lvl1pPr marL="0" indent="0">
              <a:buNone/>
              <a:defRPr sz="4300" b="1"/>
            </a:lvl1pPr>
            <a:lvl2pPr marL="816422" indent="0">
              <a:buNone/>
              <a:defRPr sz="3600" b="1"/>
            </a:lvl2pPr>
            <a:lvl3pPr marL="1632844" indent="0">
              <a:buNone/>
              <a:defRPr sz="3200" b="1"/>
            </a:lvl3pPr>
            <a:lvl4pPr marL="2449266" indent="0">
              <a:buNone/>
              <a:defRPr sz="2900" b="1"/>
            </a:lvl4pPr>
            <a:lvl5pPr marL="3265688" indent="0">
              <a:buNone/>
              <a:defRPr sz="2900" b="1"/>
            </a:lvl5pPr>
            <a:lvl6pPr marL="4082110" indent="0">
              <a:buNone/>
              <a:defRPr sz="2900" b="1"/>
            </a:lvl6pPr>
            <a:lvl7pPr marL="4898532" indent="0">
              <a:buNone/>
              <a:defRPr sz="2900" b="1"/>
            </a:lvl7pPr>
            <a:lvl8pPr marL="5714954" indent="0">
              <a:buNone/>
              <a:defRPr sz="2900" b="1"/>
            </a:lvl8pPr>
            <a:lvl9pPr marL="6531376" indent="0">
              <a:buNone/>
              <a:defRPr sz="29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914400" y="3262313"/>
            <a:ext cx="8080376" cy="5926932"/>
          </a:xfrm>
        </p:spPr>
        <p:txBody>
          <a:bodyPr/>
          <a:lstStyle>
            <a:lvl1pPr>
              <a:defRPr sz="4300"/>
            </a:lvl1pPr>
            <a:lvl2pPr>
              <a:defRPr sz="36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9290051" y="2302670"/>
            <a:ext cx="8083550" cy="959643"/>
          </a:xfrm>
        </p:spPr>
        <p:txBody>
          <a:bodyPr anchor="b"/>
          <a:lstStyle>
            <a:lvl1pPr marL="0" indent="0">
              <a:buNone/>
              <a:defRPr sz="4300" b="1"/>
            </a:lvl1pPr>
            <a:lvl2pPr marL="816422" indent="0">
              <a:buNone/>
              <a:defRPr sz="3600" b="1"/>
            </a:lvl2pPr>
            <a:lvl3pPr marL="1632844" indent="0">
              <a:buNone/>
              <a:defRPr sz="3200" b="1"/>
            </a:lvl3pPr>
            <a:lvl4pPr marL="2449266" indent="0">
              <a:buNone/>
              <a:defRPr sz="2900" b="1"/>
            </a:lvl4pPr>
            <a:lvl5pPr marL="3265688" indent="0">
              <a:buNone/>
              <a:defRPr sz="2900" b="1"/>
            </a:lvl5pPr>
            <a:lvl6pPr marL="4082110" indent="0">
              <a:buNone/>
              <a:defRPr sz="2900" b="1"/>
            </a:lvl6pPr>
            <a:lvl7pPr marL="4898532" indent="0">
              <a:buNone/>
              <a:defRPr sz="2900" b="1"/>
            </a:lvl7pPr>
            <a:lvl8pPr marL="5714954" indent="0">
              <a:buNone/>
              <a:defRPr sz="2900" b="1"/>
            </a:lvl8pPr>
            <a:lvl9pPr marL="6531376" indent="0">
              <a:buNone/>
              <a:defRPr sz="29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9290051" y="3262313"/>
            <a:ext cx="8083550" cy="5926932"/>
          </a:xfrm>
        </p:spPr>
        <p:txBody>
          <a:bodyPr/>
          <a:lstStyle>
            <a:lvl1pPr>
              <a:defRPr sz="4300"/>
            </a:lvl1pPr>
            <a:lvl2pPr>
              <a:defRPr sz="36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6B32B-127C-624E-9541-53A04D44A208}" type="datetimeFigureOut">
              <a:rPr lang="es-ES" smtClean="0"/>
              <a:t>16/03/2022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0F983-033D-D641-B48E-CA3FA31A5D8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25506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6B32B-127C-624E-9541-53A04D44A208}" type="datetimeFigureOut">
              <a:rPr lang="es-ES" smtClean="0"/>
              <a:t>16/03/2022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0F983-033D-D641-B48E-CA3FA31A5D8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97358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6B32B-127C-624E-9541-53A04D44A208}" type="datetimeFigureOut">
              <a:rPr lang="es-ES" smtClean="0"/>
              <a:t>16/03/2022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0F983-033D-D641-B48E-CA3FA31A5D8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08525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1" y="409575"/>
            <a:ext cx="6016626" cy="1743075"/>
          </a:xfrm>
        </p:spPr>
        <p:txBody>
          <a:bodyPr anchor="b"/>
          <a:lstStyle>
            <a:lvl1pPr algn="l">
              <a:defRPr sz="36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150100" y="409576"/>
            <a:ext cx="10223500" cy="8779670"/>
          </a:xfrm>
        </p:spPr>
        <p:txBody>
          <a:bodyPr/>
          <a:lstStyle>
            <a:lvl1pPr>
              <a:defRPr sz="5700"/>
            </a:lvl1pPr>
            <a:lvl2pPr>
              <a:defRPr sz="5000"/>
            </a:lvl2pPr>
            <a:lvl3pPr>
              <a:defRPr sz="430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914401" y="2152651"/>
            <a:ext cx="6016626" cy="7036595"/>
          </a:xfrm>
        </p:spPr>
        <p:txBody>
          <a:bodyPr/>
          <a:lstStyle>
            <a:lvl1pPr marL="0" indent="0">
              <a:buNone/>
              <a:defRPr sz="2500"/>
            </a:lvl1pPr>
            <a:lvl2pPr marL="816422" indent="0">
              <a:buNone/>
              <a:defRPr sz="2100"/>
            </a:lvl2pPr>
            <a:lvl3pPr marL="1632844" indent="0">
              <a:buNone/>
              <a:defRPr sz="1800"/>
            </a:lvl3pPr>
            <a:lvl4pPr marL="2449266" indent="0">
              <a:buNone/>
              <a:defRPr sz="1600"/>
            </a:lvl4pPr>
            <a:lvl5pPr marL="3265688" indent="0">
              <a:buNone/>
              <a:defRPr sz="1600"/>
            </a:lvl5pPr>
            <a:lvl6pPr marL="4082110" indent="0">
              <a:buNone/>
              <a:defRPr sz="1600"/>
            </a:lvl6pPr>
            <a:lvl7pPr marL="4898532" indent="0">
              <a:buNone/>
              <a:defRPr sz="1600"/>
            </a:lvl7pPr>
            <a:lvl8pPr marL="5714954" indent="0">
              <a:buNone/>
              <a:defRPr sz="1600"/>
            </a:lvl8pPr>
            <a:lvl9pPr marL="6531376" indent="0">
              <a:buNone/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6B32B-127C-624E-9541-53A04D44A208}" type="datetimeFigureOut">
              <a:rPr lang="es-ES" smtClean="0"/>
              <a:t>16/03/2022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0F983-033D-D641-B48E-CA3FA31A5D8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78833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584576" y="7200900"/>
            <a:ext cx="10972800" cy="850107"/>
          </a:xfrm>
        </p:spPr>
        <p:txBody>
          <a:bodyPr anchor="b"/>
          <a:lstStyle>
            <a:lvl1pPr algn="l">
              <a:defRPr sz="36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584576" y="919163"/>
            <a:ext cx="10972800" cy="6172200"/>
          </a:xfrm>
        </p:spPr>
        <p:txBody>
          <a:bodyPr/>
          <a:lstStyle>
            <a:lvl1pPr marL="0" indent="0">
              <a:buNone/>
              <a:defRPr sz="5700"/>
            </a:lvl1pPr>
            <a:lvl2pPr marL="816422" indent="0">
              <a:buNone/>
              <a:defRPr sz="5000"/>
            </a:lvl2pPr>
            <a:lvl3pPr marL="1632844" indent="0">
              <a:buNone/>
              <a:defRPr sz="4300"/>
            </a:lvl3pPr>
            <a:lvl4pPr marL="2449266" indent="0">
              <a:buNone/>
              <a:defRPr sz="3600"/>
            </a:lvl4pPr>
            <a:lvl5pPr marL="3265688" indent="0">
              <a:buNone/>
              <a:defRPr sz="3600"/>
            </a:lvl5pPr>
            <a:lvl6pPr marL="4082110" indent="0">
              <a:buNone/>
              <a:defRPr sz="3600"/>
            </a:lvl6pPr>
            <a:lvl7pPr marL="4898532" indent="0">
              <a:buNone/>
              <a:defRPr sz="3600"/>
            </a:lvl7pPr>
            <a:lvl8pPr marL="5714954" indent="0">
              <a:buNone/>
              <a:defRPr sz="3600"/>
            </a:lvl8pPr>
            <a:lvl9pPr marL="6531376" indent="0">
              <a:buNone/>
              <a:defRPr sz="36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3584576" y="8051007"/>
            <a:ext cx="10972800" cy="1207293"/>
          </a:xfrm>
        </p:spPr>
        <p:txBody>
          <a:bodyPr/>
          <a:lstStyle>
            <a:lvl1pPr marL="0" indent="0">
              <a:buNone/>
              <a:defRPr sz="2500"/>
            </a:lvl1pPr>
            <a:lvl2pPr marL="816422" indent="0">
              <a:buNone/>
              <a:defRPr sz="2100"/>
            </a:lvl2pPr>
            <a:lvl3pPr marL="1632844" indent="0">
              <a:buNone/>
              <a:defRPr sz="1800"/>
            </a:lvl3pPr>
            <a:lvl4pPr marL="2449266" indent="0">
              <a:buNone/>
              <a:defRPr sz="1600"/>
            </a:lvl4pPr>
            <a:lvl5pPr marL="3265688" indent="0">
              <a:buNone/>
              <a:defRPr sz="1600"/>
            </a:lvl5pPr>
            <a:lvl6pPr marL="4082110" indent="0">
              <a:buNone/>
              <a:defRPr sz="1600"/>
            </a:lvl6pPr>
            <a:lvl7pPr marL="4898532" indent="0">
              <a:buNone/>
              <a:defRPr sz="1600"/>
            </a:lvl7pPr>
            <a:lvl8pPr marL="5714954" indent="0">
              <a:buNone/>
              <a:defRPr sz="1600"/>
            </a:lvl8pPr>
            <a:lvl9pPr marL="6531376" indent="0">
              <a:buNone/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6B32B-127C-624E-9541-53A04D44A208}" type="datetimeFigureOut">
              <a:rPr lang="es-ES" smtClean="0"/>
              <a:t>16/03/2022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0F983-033D-D641-B48E-CA3FA31A5D8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83953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914400" y="411957"/>
            <a:ext cx="16459200" cy="1714500"/>
          </a:xfrm>
          <a:prstGeom prst="rect">
            <a:avLst/>
          </a:prstGeom>
        </p:spPr>
        <p:txBody>
          <a:bodyPr vert="horz" lIns="163284" tIns="81642" rIns="163284" bIns="81642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914400" y="2400301"/>
            <a:ext cx="16459200" cy="6788945"/>
          </a:xfrm>
          <a:prstGeom prst="rect">
            <a:avLst/>
          </a:prstGeom>
        </p:spPr>
        <p:txBody>
          <a:bodyPr vert="horz" lIns="163284" tIns="81642" rIns="163284" bIns="81642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914400" y="9534526"/>
            <a:ext cx="4267200" cy="547688"/>
          </a:xfrm>
          <a:prstGeom prst="rect">
            <a:avLst/>
          </a:prstGeom>
        </p:spPr>
        <p:txBody>
          <a:bodyPr vert="horz" lIns="163284" tIns="81642" rIns="163284" bIns="81642" rtlCol="0" anchor="ctr"/>
          <a:lstStyle>
            <a:lvl1pPr algn="l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D6B32B-127C-624E-9541-53A04D44A208}" type="datetimeFigureOut">
              <a:rPr lang="es-ES" smtClean="0"/>
              <a:t>16/03/2022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6248400" y="9534526"/>
            <a:ext cx="5791200" cy="547688"/>
          </a:xfrm>
          <a:prstGeom prst="rect">
            <a:avLst/>
          </a:prstGeom>
        </p:spPr>
        <p:txBody>
          <a:bodyPr vert="horz" lIns="163284" tIns="81642" rIns="163284" bIns="81642" rtlCol="0" anchor="ctr"/>
          <a:lstStyle>
            <a:lvl1pPr algn="ctr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13106400" y="9534526"/>
            <a:ext cx="4267200" cy="547688"/>
          </a:xfrm>
          <a:prstGeom prst="rect">
            <a:avLst/>
          </a:prstGeom>
        </p:spPr>
        <p:txBody>
          <a:bodyPr vert="horz" lIns="163284" tIns="81642" rIns="163284" bIns="81642" rtlCol="0" anchor="ctr"/>
          <a:lstStyle>
            <a:lvl1pPr algn="r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70F983-033D-D641-B48E-CA3FA31A5D8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53065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816422" rtl="0" eaLnBrk="1" latinLnBrk="0" hangingPunct="1">
        <a:spcBef>
          <a:spcPct val="0"/>
        </a:spcBef>
        <a:buNone/>
        <a:defRPr sz="7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12317" indent="-612317" algn="l" defTabSz="816422" rtl="0" eaLnBrk="1" latinLnBrk="0" hangingPunct="1">
        <a:spcBef>
          <a:spcPct val="20000"/>
        </a:spcBef>
        <a:buFont typeface="Arial"/>
        <a:buChar char="•"/>
        <a:defRPr sz="5700" kern="1200">
          <a:solidFill>
            <a:schemeClr val="tx1"/>
          </a:solidFill>
          <a:latin typeface="+mn-lt"/>
          <a:ea typeface="+mn-ea"/>
          <a:cs typeface="+mn-cs"/>
        </a:defRPr>
      </a:lvl1pPr>
      <a:lvl2pPr marL="1326686" indent="-510264" algn="l" defTabSz="816422" rtl="0" eaLnBrk="1" latinLnBrk="0" hangingPunct="1">
        <a:spcBef>
          <a:spcPct val="20000"/>
        </a:spcBef>
        <a:buFont typeface="Arial"/>
        <a:buChar char="–"/>
        <a:defRPr sz="5000" kern="1200">
          <a:solidFill>
            <a:schemeClr val="tx1"/>
          </a:solidFill>
          <a:latin typeface="+mn-lt"/>
          <a:ea typeface="+mn-ea"/>
          <a:cs typeface="+mn-cs"/>
        </a:defRPr>
      </a:lvl2pPr>
      <a:lvl3pPr marL="2041055" indent="-408211" algn="l" defTabSz="816422" rtl="0" eaLnBrk="1" latinLnBrk="0" hangingPunct="1">
        <a:spcBef>
          <a:spcPct val="20000"/>
        </a:spcBef>
        <a:buFont typeface="Arial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3pPr>
      <a:lvl4pPr marL="2857477" indent="-408211" algn="l" defTabSz="816422" rtl="0" eaLnBrk="1" latinLnBrk="0" hangingPunct="1">
        <a:spcBef>
          <a:spcPct val="20000"/>
        </a:spcBef>
        <a:buFont typeface="Arial"/>
        <a:buChar char="–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73899" indent="-408211" algn="l" defTabSz="816422" rtl="0" eaLnBrk="1" latinLnBrk="0" hangingPunct="1">
        <a:spcBef>
          <a:spcPct val="20000"/>
        </a:spcBef>
        <a:buFont typeface="Arial"/>
        <a:buChar char="»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490321" indent="-408211" algn="l" defTabSz="816422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306743" indent="-408211" algn="l" defTabSz="816422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123165" indent="-408211" algn="l" defTabSz="816422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6939587" indent="-408211" algn="l" defTabSz="816422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816422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816422" algn="l" defTabSz="816422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632844" algn="l" defTabSz="816422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449266" algn="l" defTabSz="816422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5688" algn="l" defTabSz="816422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82110" algn="l" defTabSz="816422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898532" algn="l" defTabSz="816422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714954" algn="l" defTabSz="816422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531376" algn="l" defTabSz="816422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0"/>
            <a:ext cx="18281904" cy="10283952"/>
          </a:xfrm>
          <a:prstGeom prst="rect">
            <a:avLst/>
          </a:prstGeom>
        </p:spPr>
      </p:pic>
      <p:sp>
        <p:nvSpPr>
          <p:cNvPr id="4" name="Título 30"/>
          <p:cNvSpPr>
            <a:spLocks noGrp="1"/>
          </p:cNvSpPr>
          <p:nvPr/>
        </p:nvSpPr>
        <p:spPr>
          <a:xfrm>
            <a:off x="907290" y="3729087"/>
            <a:ext cx="16459200" cy="2032153"/>
          </a:xfrm>
          <a:prstGeom prst="rect">
            <a:avLst/>
          </a:prstGeom>
        </p:spPr>
        <p:txBody>
          <a:bodyPr vert="horz" lIns="163284" tIns="81642" rIns="163284" bIns="81642" rtlCol="0" anchor="ctr">
            <a:normAutofit fontScale="97500" lnSpcReduction="10000"/>
          </a:bodyPr>
          <a:lstStyle>
            <a:lvl1pPr algn="ctr" defTabSz="816422" rtl="0" eaLnBrk="1" latinLnBrk="0" hangingPunct="1">
              <a:spcBef>
                <a:spcPct val="0"/>
              </a:spcBef>
              <a:buNone/>
              <a:defRPr sz="7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sz="6600" b="1" kern="1200" dirty="0">
                <a:solidFill>
                  <a:srgbClr val="08445A"/>
                </a:solidFill>
              </a:rPr>
              <a:t>Escriba aquí el título </a:t>
            </a:r>
            <a:br>
              <a:rPr lang="es-ES_tradnl" sz="6600" b="1" kern="1200" dirty="0">
                <a:solidFill>
                  <a:srgbClr val="08445A"/>
                </a:solidFill>
              </a:rPr>
            </a:br>
            <a:r>
              <a:rPr lang="es-ES_tradnl" sz="6600" b="1" kern="1200" dirty="0">
                <a:solidFill>
                  <a:srgbClr val="08445A"/>
                </a:solidFill>
              </a:rPr>
              <a:t>de su comunicación</a:t>
            </a:r>
            <a:endParaRPr lang="es-ES" sz="6600" b="1" kern="1200" dirty="0">
              <a:solidFill>
                <a:srgbClr val="08445A"/>
              </a:solidFill>
            </a:endParaRPr>
          </a:p>
        </p:txBody>
      </p:sp>
      <p:sp>
        <p:nvSpPr>
          <p:cNvPr id="5" name="Título 30"/>
          <p:cNvSpPr txBox="1">
            <a:spLocks/>
          </p:cNvSpPr>
          <p:nvPr/>
        </p:nvSpPr>
        <p:spPr>
          <a:xfrm>
            <a:off x="907290" y="6364239"/>
            <a:ext cx="16459200" cy="2032153"/>
          </a:xfrm>
          <a:prstGeom prst="rect">
            <a:avLst/>
          </a:prstGeom>
        </p:spPr>
        <p:txBody>
          <a:bodyPr vert="horz" lIns="163284" tIns="81642" rIns="163284" bIns="81642" rtlCol="0" anchor="ctr">
            <a:normAutofit/>
          </a:bodyPr>
          <a:lstStyle/>
          <a:p>
            <a:pPr algn="ctr"/>
            <a:r>
              <a:rPr lang="es-ES_tradnl" sz="4000" kern="1200" dirty="0"/>
              <a:t>Escriba aquí los autores </a:t>
            </a:r>
          </a:p>
          <a:p>
            <a:pPr algn="ctr"/>
            <a:r>
              <a:rPr lang="es-ES_tradnl" sz="4000" kern="1200" dirty="0"/>
              <a:t>y centros de trabajo</a:t>
            </a:r>
            <a:endParaRPr lang="es-ES" sz="4000" kern="1200" dirty="0"/>
          </a:p>
        </p:txBody>
      </p:sp>
    </p:spTree>
    <p:extLst>
      <p:ext uri="{BB962C8B-B14F-4D97-AF65-F5344CB8AC3E}">
        <p14:creationId xmlns:p14="http://schemas.microsoft.com/office/powerpoint/2010/main" val="16433922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6096" y="0"/>
            <a:ext cx="18281904" cy="10283952"/>
          </a:xfrm>
          <a:prstGeom prst="rect">
            <a:avLst/>
          </a:prstGeom>
        </p:spPr>
      </p:pic>
      <p:sp>
        <p:nvSpPr>
          <p:cNvPr id="5" name="Título 30"/>
          <p:cNvSpPr txBox="1">
            <a:spLocks/>
          </p:cNvSpPr>
          <p:nvPr/>
        </p:nvSpPr>
        <p:spPr>
          <a:xfrm>
            <a:off x="907290" y="1762673"/>
            <a:ext cx="16459200" cy="7865694"/>
          </a:xfrm>
          <a:prstGeom prst="rect">
            <a:avLst/>
          </a:prstGeom>
        </p:spPr>
        <p:txBody>
          <a:bodyPr vert="horz" lIns="163284" tIns="81642" rIns="163284" bIns="81642" rtlCol="0" anchor="t">
            <a:normAutofit/>
          </a:bodyPr>
          <a:lstStyle/>
          <a:p>
            <a:r>
              <a:rPr lang="es-ES_tradnl" sz="2400" kern="1200" dirty="0"/>
              <a:t>Texto</a:t>
            </a:r>
            <a:endParaRPr lang="es-ES" sz="2400" kern="1200" dirty="0"/>
          </a:p>
        </p:txBody>
      </p:sp>
    </p:spTree>
    <p:extLst>
      <p:ext uri="{BB962C8B-B14F-4D97-AF65-F5344CB8AC3E}">
        <p14:creationId xmlns:p14="http://schemas.microsoft.com/office/powerpoint/2010/main" val="12843222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6096" y="0"/>
            <a:ext cx="18281904" cy="10283952"/>
          </a:xfrm>
          <a:prstGeom prst="rect">
            <a:avLst/>
          </a:prstGeom>
        </p:spPr>
      </p:pic>
      <p:sp>
        <p:nvSpPr>
          <p:cNvPr id="5" name="Título 30"/>
          <p:cNvSpPr txBox="1">
            <a:spLocks/>
          </p:cNvSpPr>
          <p:nvPr/>
        </p:nvSpPr>
        <p:spPr>
          <a:xfrm>
            <a:off x="907290" y="1762673"/>
            <a:ext cx="16459200" cy="7865694"/>
          </a:xfrm>
          <a:prstGeom prst="rect">
            <a:avLst/>
          </a:prstGeom>
        </p:spPr>
        <p:txBody>
          <a:bodyPr vert="horz" lIns="163284" tIns="81642" rIns="163284" bIns="81642" rtlCol="0" anchor="t">
            <a:normAutofit/>
          </a:bodyPr>
          <a:lstStyle/>
          <a:p>
            <a:r>
              <a:rPr lang="es-ES_tradnl" sz="2400" kern="1200" dirty="0"/>
              <a:t>Texto</a:t>
            </a:r>
            <a:endParaRPr lang="es-ES" sz="2400" kern="1200" dirty="0"/>
          </a:p>
        </p:txBody>
      </p:sp>
    </p:spTree>
    <p:extLst>
      <p:ext uri="{BB962C8B-B14F-4D97-AF65-F5344CB8AC3E}">
        <p14:creationId xmlns:p14="http://schemas.microsoft.com/office/powerpoint/2010/main" val="3836733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6096" y="0"/>
            <a:ext cx="18281904" cy="10283952"/>
          </a:xfrm>
          <a:prstGeom prst="rect">
            <a:avLst/>
          </a:prstGeom>
        </p:spPr>
      </p:pic>
      <p:sp>
        <p:nvSpPr>
          <p:cNvPr id="5" name="Título 30"/>
          <p:cNvSpPr txBox="1">
            <a:spLocks/>
          </p:cNvSpPr>
          <p:nvPr/>
        </p:nvSpPr>
        <p:spPr>
          <a:xfrm>
            <a:off x="907290" y="1762673"/>
            <a:ext cx="16459200" cy="7865694"/>
          </a:xfrm>
          <a:prstGeom prst="rect">
            <a:avLst/>
          </a:prstGeom>
        </p:spPr>
        <p:txBody>
          <a:bodyPr vert="horz" lIns="163284" tIns="81642" rIns="163284" bIns="81642" rtlCol="0" anchor="t">
            <a:normAutofit/>
          </a:bodyPr>
          <a:lstStyle/>
          <a:p>
            <a:r>
              <a:rPr lang="es-ES_tradnl" sz="2400" kern="1200" dirty="0"/>
              <a:t>Texto</a:t>
            </a:r>
            <a:endParaRPr lang="es-ES" sz="2400" kern="1200" dirty="0"/>
          </a:p>
        </p:txBody>
      </p:sp>
    </p:spTree>
    <p:extLst>
      <p:ext uri="{BB962C8B-B14F-4D97-AF65-F5344CB8AC3E}">
        <p14:creationId xmlns:p14="http://schemas.microsoft.com/office/powerpoint/2010/main" val="38942852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6096" y="0"/>
            <a:ext cx="18281904" cy="10283952"/>
          </a:xfrm>
          <a:prstGeom prst="rect">
            <a:avLst/>
          </a:prstGeom>
        </p:spPr>
      </p:pic>
      <p:sp>
        <p:nvSpPr>
          <p:cNvPr id="5" name="Título 30"/>
          <p:cNvSpPr txBox="1">
            <a:spLocks/>
          </p:cNvSpPr>
          <p:nvPr/>
        </p:nvSpPr>
        <p:spPr>
          <a:xfrm>
            <a:off x="907290" y="1762673"/>
            <a:ext cx="16459200" cy="7865694"/>
          </a:xfrm>
          <a:prstGeom prst="rect">
            <a:avLst/>
          </a:prstGeom>
        </p:spPr>
        <p:txBody>
          <a:bodyPr vert="horz" lIns="163284" tIns="81642" rIns="163284" bIns="81642" rtlCol="0" anchor="t">
            <a:normAutofit/>
          </a:bodyPr>
          <a:lstStyle/>
          <a:p>
            <a:r>
              <a:rPr lang="es-ES_tradnl" sz="2400" kern="1200" dirty="0"/>
              <a:t>Texto</a:t>
            </a:r>
            <a:endParaRPr lang="es-ES" sz="2400" kern="1200" dirty="0"/>
          </a:p>
        </p:txBody>
      </p:sp>
    </p:spTree>
    <p:extLst>
      <p:ext uri="{BB962C8B-B14F-4D97-AF65-F5344CB8AC3E}">
        <p14:creationId xmlns:p14="http://schemas.microsoft.com/office/powerpoint/2010/main" val="159552900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20</Words>
  <Application>Microsoft Office PowerPoint</Application>
  <PresentationFormat>Personalizado</PresentationFormat>
  <Paragraphs>7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8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CarameloStudio</dc:creator>
  <cp:lastModifiedBy>Lima</cp:lastModifiedBy>
  <cp:revision>9</cp:revision>
  <dcterms:created xsi:type="dcterms:W3CDTF">2020-08-31T14:05:29Z</dcterms:created>
  <dcterms:modified xsi:type="dcterms:W3CDTF">2022-03-16T08:24:19Z</dcterms:modified>
</cp:coreProperties>
</file>