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0287000" cy="18288000"/>
  <p:notesSz cx="6858000" cy="9144000"/>
  <p:defaultTextStyle>
    <a:defPPr>
      <a:defRPr lang="es-ES"/>
    </a:defPPr>
    <a:lvl1pPr marL="0" algn="l" defTabSz="816422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1pPr>
    <a:lvl2pPr marL="816422" algn="l" defTabSz="816422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2pPr>
    <a:lvl3pPr marL="1632844" algn="l" defTabSz="816422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3pPr>
    <a:lvl4pPr marL="2449266" algn="l" defTabSz="816422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4pPr>
    <a:lvl5pPr marL="3265688" algn="l" defTabSz="816422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5pPr>
    <a:lvl6pPr marL="4082110" algn="l" defTabSz="816422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6pPr>
    <a:lvl7pPr marL="4898532" algn="l" defTabSz="816422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7pPr>
    <a:lvl8pPr marL="5714954" algn="l" defTabSz="816422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8pPr>
    <a:lvl9pPr marL="6531376" algn="l" defTabSz="816422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sin título" id="{DA2758B1-2490-704C-B75F-7AAC246AC8F0}">
          <p14:sldIdLst>
            <p14:sldId id="25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5760">
          <p15:clr>
            <a:srgbClr val="A4A3A4"/>
          </p15:clr>
        </p15:guide>
        <p15:guide id="2" pos="32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BB4C"/>
    <a:srgbClr val="4EADAF"/>
    <a:srgbClr val="F29A6A"/>
    <a:srgbClr val="89CFCC"/>
    <a:srgbClr val="0844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34" d="100"/>
          <a:sy n="34" d="100"/>
        </p:scale>
        <p:origin x="2798" y="58"/>
      </p:cViewPr>
      <p:guideLst>
        <p:guide orient="horz" pos="5760"/>
        <p:guide pos="32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CA6417-447F-2A4E-AEDE-D57C06E232EE}" type="datetimeFigureOut">
              <a:rPr lang="es-ES" smtClean="0"/>
              <a:t>16/03/2022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463800" y="685800"/>
            <a:ext cx="1930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87DF8B-F7FB-4D44-8F2A-89DE84E827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237686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1642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816422" algn="l" defTabSz="81642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632844" algn="l" defTabSz="81642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2449266" algn="l" defTabSz="81642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3265688" algn="l" defTabSz="81642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4082110" algn="l" defTabSz="81642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4898532" algn="l" defTabSz="81642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5714954" algn="l" defTabSz="81642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6531376" algn="l" defTabSz="81642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71525" y="5681135"/>
            <a:ext cx="8743950" cy="3920067"/>
          </a:xfrm>
        </p:spPr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43050" y="10363200"/>
            <a:ext cx="7200900" cy="4673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8164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328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49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656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82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98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7149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313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FEC19-96C1-AE40-B15D-CBC8E97AC3E1}" type="datetimeFigureOut">
              <a:rPr lang="es-ES" smtClean="0"/>
              <a:t>16/03/2022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81777-EA9C-C54E-ACD8-E664830DE97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08358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FEC19-96C1-AE40-B15D-CBC8E97AC3E1}" type="datetimeFigureOut">
              <a:rPr lang="es-ES" smtClean="0"/>
              <a:t>16/03/2022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81777-EA9C-C54E-ACD8-E664830DE97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60704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390335" y="1951569"/>
            <a:ext cx="2603897" cy="41613667"/>
          </a:xfrm>
        </p:spPr>
        <p:txBody>
          <a:bodyPr vert="eaVert"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578644" y="1951569"/>
            <a:ext cx="7640241" cy="41613667"/>
          </a:xfrm>
        </p:spPr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FEC19-96C1-AE40-B15D-CBC8E97AC3E1}" type="datetimeFigureOut">
              <a:rPr lang="es-ES" smtClean="0"/>
              <a:t>16/03/2022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81777-EA9C-C54E-ACD8-E664830DE97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43768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FEC19-96C1-AE40-B15D-CBC8E97AC3E1}" type="datetimeFigureOut">
              <a:rPr lang="es-ES" smtClean="0"/>
              <a:t>16/03/2022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81777-EA9C-C54E-ACD8-E664830DE97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68774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12602" y="11751735"/>
            <a:ext cx="8743950" cy="3632200"/>
          </a:xfrm>
        </p:spPr>
        <p:txBody>
          <a:bodyPr anchor="t"/>
          <a:lstStyle>
            <a:lvl1pPr algn="l">
              <a:defRPr sz="7100" b="1" cap="all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12602" y="7751236"/>
            <a:ext cx="8743950" cy="4000499"/>
          </a:xfrm>
        </p:spPr>
        <p:txBody>
          <a:bodyPr anchor="b"/>
          <a:lstStyle>
            <a:lvl1pPr marL="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1pPr>
            <a:lvl2pPr marL="816422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2pPr>
            <a:lvl3pPr marL="1632844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3pPr>
            <a:lvl4pPr marL="2449266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4pPr>
            <a:lvl5pPr marL="3265688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5pPr>
            <a:lvl6pPr marL="408211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6pPr>
            <a:lvl7pPr marL="4898532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7pPr>
            <a:lvl8pPr marL="571495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8pPr>
            <a:lvl9pPr marL="6531376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FEC19-96C1-AE40-B15D-CBC8E97AC3E1}" type="datetimeFigureOut">
              <a:rPr lang="es-ES" smtClean="0"/>
              <a:t>16/03/2022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81777-EA9C-C54E-ACD8-E664830DE97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24327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578644" y="11379201"/>
            <a:ext cx="5122069" cy="32186035"/>
          </a:xfrm>
        </p:spPr>
        <p:txBody>
          <a:bodyPr/>
          <a:lstStyle>
            <a:lvl1pPr>
              <a:defRPr sz="5000"/>
            </a:lvl1pPr>
            <a:lvl2pPr>
              <a:defRPr sz="43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5872162" y="11379201"/>
            <a:ext cx="5122069" cy="32186035"/>
          </a:xfrm>
        </p:spPr>
        <p:txBody>
          <a:bodyPr/>
          <a:lstStyle>
            <a:lvl1pPr>
              <a:defRPr sz="5000"/>
            </a:lvl1pPr>
            <a:lvl2pPr>
              <a:defRPr sz="43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FEC19-96C1-AE40-B15D-CBC8E97AC3E1}" type="datetimeFigureOut">
              <a:rPr lang="es-ES" smtClean="0"/>
              <a:t>16/03/2022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81777-EA9C-C54E-ACD8-E664830DE97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2486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14350" y="732368"/>
            <a:ext cx="9258300" cy="3048000"/>
          </a:xfrm>
        </p:spPr>
        <p:txBody>
          <a:bodyPr/>
          <a:lstStyle>
            <a:lvl1pPr>
              <a:defRPr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514350" y="4093635"/>
            <a:ext cx="4545212" cy="1706032"/>
          </a:xfrm>
        </p:spPr>
        <p:txBody>
          <a:bodyPr anchor="b"/>
          <a:lstStyle>
            <a:lvl1pPr marL="0" indent="0">
              <a:buNone/>
              <a:defRPr sz="4300" b="1"/>
            </a:lvl1pPr>
            <a:lvl2pPr marL="816422" indent="0">
              <a:buNone/>
              <a:defRPr sz="3600" b="1"/>
            </a:lvl2pPr>
            <a:lvl3pPr marL="1632844" indent="0">
              <a:buNone/>
              <a:defRPr sz="3200" b="1"/>
            </a:lvl3pPr>
            <a:lvl4pPr marL="2449266" indent="0">
              <a:buNone/>
              <a:defRPr sz="2900" b="1"/>
            </a:lvl4pPr>
            <a:lvl5pPr marL="3265688" indent="0">
              <a:buNone/>
              <a:defRPr sz="2900" b="1"/>
            </a:lvl5pPr>
            <a:lvl6pPr marL="4082110" indent="0">
              <a:buNone/>
              <a:defRPr sz="2900" b="1"/>
            </a:lvl6pPr>
            <a:lvl7pPr marL="4898532" indent="0">
              <a:buNone/>
              <a:defRPr sz="2900" b="1"/>
            </a:lvl7pPr>
            <a:lvl8pPr marL="5714954" indent="0">
              <a:buNone/>
              <a:defRPr sz="2900" b="1"/>
            </a:lvl8pPr>
            <a:lvl9pPr marL="6531376" indent="0">
              <a:buNone/>
              <a:defRPr sz="29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514350" y="5799667"/>
            <a:ext cx="4545212" cy="10536768"/>
          </a:xfrm>
        </p:spPr>
        <p:txBody>
          <a:bodyPr/>
          <a:lstStyle>
            <a:lvl1pPr>
              <a:defRPr sz="4300"/>
            </a:lvl1pPr>
            <a:lvl2pPr>
              <a:defRPr sz="36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5225654" y="4093635"/>
            <a:ext cx="4546997" cy="1706032"/>
          </a:xfrm>
        </p:spPr>
        <p:txBody>
          <a:bodyPr anchor="b"/>
          <a:lstStyle>
            <a:lvl1pPr marL="0" indent="0">
              <a:buNone/>
              <a:defRPr sz="4300" b="1"/>
            </a:lvl1pPr>
            <a:lvl2pPr marL="816422" indent="0">
              <a:buNone/>
              <a:defRPr sz="3600" b="1"/>
            </a:lvl2pPr>
            <a:lvl3pPr marL="1632844" indent="0">
              <a:buNone/>
              <a:defRPr sz="3200" b="1"/>
            </a:lvl3pPr>
            <a:lvl4pPr marL="2449266" indent="0">
              <a:buNone/>
              <a:defRPr sz="2900" b="1"/>
            </a:lvl4pPr>
            <a:lvl5pPr marL="3265688" indent="0">
              <a:buNone/>
              <a:defRPr sz="2900" b="1"/>
            </a:lvl5pPr>
            <a:lvl6pPr marL="4082110" indent="0">
              <a:buNone/>
              <a:defRPr sz="2900" b="1"/>
            </a:lvl6pPr>
            <a:lvl7pPr marL="4898532" indent="0">
              <a:buNone/>
              <a:defRPr sz="2900" b="1"/>
            </a:lvl7pPr>
            <a:lvl8pPr marL="5714954" indent="0">
              <a:buNone/>
              <a:defRPr sz="2900" b="1"/>
            </a:lvl8pPr>
            <a:lvl9pPr marL="6531376" indent="0">
              <a:buNone/>
              <a:defRPr sz="29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5225654" y="5799667"/>
            <a:ext cx="4546997" cy="10536768"/>
          </a:xfrm>
        </p:spPr>
        <p:txBody>
          <a:bodyPr/>
          <a:lstStyle>
            <a:lvl1pPr>
              <a:defRPr sz="4300"/>
            </a:lvl1pPr>
            <a:lvl2pPr>
              <a:defRPr sz="36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FEC19-96C1-AE40-B15D-CBC8E97AC3E1}" type="datetimeFigureOut">
              <a:rPr lang="es-ES" smtClean="0"/>
              <a:t>16/03/2022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81777-EA9C-C54E-ACD8-E664830DE97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36338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FEC19-96C1-AE40-B15D-CBC8E97AC3E1}" type="datetimeFigureOut">
              <a:rPr lang="es-ES" smtClean="0"/>
              <a:t>16/03/2022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81777-EA9C-C54E-ACD8-E664830DE97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42673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FEC19-96C1-AE40-B15D-CBC8E97AC3E1}" type="datetimeFigureOut">
              <a:rPr lang="es-ES" smtClean="0"/>
              <a:t>16/03/2022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81777-EA9C-C54E-ACD8-E664830DE97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193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14351" y="728133"/>
            <a:ext cx="3384352" cy="3098800"/>
          </a:xfrm>
        </p:spPr>
        <p:txBody>
          <a:bodyPr anchor="b"/>
          <a:lstStyle>
            <a:lvl1pPr algn="l">
              <a:defRPr sz="36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021931" y="728135"/>
            <a:ext cx="5750719" cy="15608301"/>
          </a:xfrm>
        </p:spPr>
        <p:txBody>
          <a:bodyPr/>
          <a:lstStyle>
            <a:lvl1pPr>
              <a:defRPr sz="5700"/>
            </a:lvl1pPr>
            <a:lvl2pPr>
              <a:defRPr sz="5000"/>
            </a:lvl2pPr>
            <a:lvl3pPr>
              <a:defRPr sz="43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514351" y="3826935"/>
            <a:ext cx="3384352" cy="12509501"/>
          </a:xfrm>
        </p:spPr>
        <p:txBody>
          <a:bodyPr/>
          <a:lstStyle>
            <a:lvl1pPr marL="0" indent="0">
              <a:buNone/>
              <a:defRPr sz="2500"/>
            </a:lvl1pPr>
            <a:lvl2pPr marL="816422" indent="0">
              <a:buNone/>
              <a:defRPr sz="2100"/>
            </a:lvl2pPr>
            <a:lvl3pPr marL="1632844" indent="0">
              <a:buNone/>
              <a:defRPr sz="1800"/>
            </a:lvl3pPr>
            <a:lvl4pPr marL="2449266" indent="0">
              <a:buNone/>
              <a:defRPr sz="1600"/>
            </a:lvl4pPr>
            <a:lvl5pPr marL="3265688" indent="0">
              <a:buNone/>
              <a:defRPr sz="1600"/>
            </a:lvl5pPr>
            <a:lvl6pPr marL="4082110" indent="0">
              <a:buNone/>
              <a:defRPr sz="1600"/>
            </a:lvl6pPr>
            <a:lvl7pPr marL="4898532" indent="0">
              <a:buNone/>
              <a:defRPr sz="1600"/>
            </a:lvl7pPr>
            <a:lvl8pPr marL="5714954" indent="0">
              <a:buNone/>
              <a:defRPr sz="1600"/>
            </a:lvl8pPr>
            <a:lvl9pPr marL="6531376" indent="0">
              <a:buNone/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FEC19-96C1-AE40-B15D-CBC8E97AC3E1}" type="datetimeFigureOut">
              <a:rPr lang="es-ES" smtClean="0"/>
              <a:t>16/03/2022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81777-EA9C-C54E-ACD8-E664830DE97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12712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016324" y="12801600"/>
            <a:ext cx="6172200" cy="1511301"/>
          </a:xfrm>
        </p:spPr>
        <p:txBody>
          <a:bodyPr anchor="b"/>
          <a:lstStyle>
            <a:lvl1pPr algn="l">
              <a:defRPr sz="36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2016324" y="1634067"/>
            <a:ext cx="6172200" cy="10972800"/>
          </a:xfrm>
        </p:spPr>
        <p:txBody>
          <a:bodyPr/>
          <a:lstStyle>
            <a:lvl1pPr marL="0" indent="0">
              <a:buNone/>
              <a:defRPr sz="5700"/>
            </a:lvl1pPr>
            <a:lvl2pPr marL="816422" indent="0">
              <a:buNone/>
              <a:defRPr sz="5000"/>
            </a:lvl2pPr>
            <a:lvl3pPr marL="1632844" indent="0">
              <a:buNone/>
              <a:defRPr sz="4300"/>
            </a:lvl3pPr>
            <a:lvl4pPr marL="2449266" indent="0">
              <a:buNone/>
              <a:defRPr sz="3600"/>
            </a:lvl4pPr>
            <a:lvl5pPr marL="3265688" indent="0">
              <a:buNone/>
              <a:defRPr sz="3600"/>
            </a:lvl5pPr>
            <a:lvl6pPr marL="4082110" indent="0">
              <a:buNone/>
              <a:defRPr sz="3600"/>
            </a:lvl6pPr>
            <a:lvl7pPr marL="4898532" indent="0">
              <a:buNone/>
              <a:defRPr sz="3600"/>
            </a:lvl7pPr>
            <a:lvl8pPr marL="5714954" indent="0">
              <a:buNone/>
              <a:defRPr sz="3600"/>
            </a:lvl8pPr>
            <a:lvl9pPr marL="6531376" indent="0">
              <a:buNone/>
              <a:defRPr sz="36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016324" y="14312901"/>
            <a:ext cx="6172200" cy="2146299"/>
          </a:xfrm>
        </p:spPr>
        <p:txBody>
          <a:bodyPr/>
          <a:lstStyle>
            <a:lvl1pPr marL="0" indent="0">
              <a:buNone/>
              <a:defRPr sz="2500"/>
            </a:lvl1pPr>
            <a:lvl2pPr marL="816422" indent="0">
              <a:buNone/>
              <a:defRPr sz="2100"/>
            </a:lvl2pPr>
            <a:lvl3pPr marL="1632844" indent="0">
              <a:buNone/>
              <a:defRPr sz="1800"/>
            </a:lvl3pPr>
            <a:lvl4pPr marL="2449266" indent="0">
              <a:buNone/>
              <a:defRPr sz="1600"/>
            </a:lvl4pPr>
            <a:lvl5pPr marL="3265688" indent="0">
              <a:buNone/>
              <a:defRPr sz="1600"/>
            </a:lvl5pPr>
            <a:lvl6pPr marL="4082110" indent="0">
              <a:buNone/>
              <a:defRPr sz="1600"/>
            </a:lvl6pPr>
            <a:lvl7pPr marL="4898532" indent="0">
              <a:buNone/>
              <a:defRPr sz="1600"/>
            </a:lvl7pPr>
            <a:lvl8pPr marL="5714954" indent="0">
              <a:buNone/>
              <a:defRPr sz="1600"/>
            </a:lvl8pPr>
            <a:lvl9pPr marL="6531376" indent="0">
              <a:buNone/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FEC19-96C1-AE40-B15D-CBC8E97AC3E1}" type="datetimeFigureOut">
              <a:rPr lang="es-ES" smtClean="0"/>
              <a:t>16/03/2022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81777-EA9C-C54E-ACD8-E664830DE97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83142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514350" y="732368"/>
            <a:ext cx="9258300" cy="3048000"/>
          </a:xfrm>
          <a:prstGeom prst="rect">
            <a:avLst/>
          </a:prstGeom>
        </p:spPr>
        <p:txBody>
          <a:bodyPr vert="horz" lIns="163284" tIns="81642" rIns="163284" bIns="81642" rtlCol="0" anchor="ctr">
            <a:normAutofit/>
          </a:bodyPr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514350" y="4267201"/>
            <a:ext cx="9258300" cy="12069235"/>
          </a:xfrm>
          <a:prstGeom prst="rect">
            <a:avLst/>
          </a:prstGeom>
        </p:spPr>
        <p:txBody>
          <a:bodyPr vert="horz" lIns="163284" tIns="81642" rIns="163284" bIns="81642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514350" y="16950268"/>
            <a:ext cx="2400300" cy="973667"/>
          </a:xfrm>
          <a:prstGeom prst="rect">
            <a:avLst/>
          </a:prstGeom>
        </p:spPr>
        <p:txBody>
          <a:bodyPr vert="horz" lIns="163284" tIns="81642" rIns="163284" bIns="81642" rtlCol="0" anchor="ctr"/>
          <a:lstStyle>
            <a:lvl1pPr algn="l">
              <a:defRPr sz="2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1FEC19-96C1-AE40-B15D-CBC8E97AC3E1}" type="datetimeFigureOut">
              <a:rPr lang="es-ES" smtClean="0"/>
              <a:t>16/03/2022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514725" y="16950268"/>
            <a:ext cx="3257550" cy="973667"/>
          </a:xfrm>
          <a:prstGeom prst="rect">
            <a:avLst/>
          </a:prstGeom>
        </p:spPr>
        <p:txBody>
          <a:bodyPr vert="horz" lIns="163284" tIns="81642" rIns="163284" bIns="81642" rtlCol="0" anchor="ctr"/>
          <a:lstStyle>
            <a:lvl1pPr algn="ctr">
              <a:defRPr sz="2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7372350" y="16950268"/>
            <a:ext cx="2400300" cy="973667"/>
          </a:xfrm>
          <a:prstGeom prst="rect">
            <a:avLst/>
          </a:prstGeom>
        </p:spPr>
        <p:txBody>
          <a:bodyPr vert="horz" lIns="163284" tIns="81642" rIns="163284" bIns="81642" rtlCol="0" anchor="ctr"/>
          <a:lstStyle>
            <a:lvl1pPr algn="r">
              <a:defRPr sz="2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781777-EA9C-C54E-ACD8-E664830DE97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7603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816422" rtl="0" eaLnBrk="1" latinLnBrk="0" hangingPunct="1">
        <a:spcBef>
          <a:spcPct val="0"/>
        </a:spcBef>
        <a:buNone/>
        <a:defRPr sz="7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12317" indent="-612317" algn="l" defTabSz="816422" rtl="0" eaLnBrk="1" latinLnBrk="0" hangingPunct="1">
        <a:spcBef>
          <a:spcPct val="20000"/>
        </a:spcBef>
        <a:buFont typeface="Arial"/>
        <a:buChar char="•"/>
        <a:defRPr sz="5700" kern="1200">
          <a:solidFill>
            <a:schemeClr val="tx1"/>
          </a:solidFill>
          <a:latin typeface="+mn-lt"/>
          <a:ea typeface="+mn-ea"/>
          <a:cs typeface="+mn-cs"/>
        </a:defRPr>
      </a:lvl1pPr>
      <a:lvl2pPr marL="1326686" indent="-510264" algn="l" defTabSz="816422" rtl="0" eaLnBrk="1" latinLnBrk="0" hangingPunct="1">
        <a:spcBef>
          <a:spcPct val="20000"/>
        </a:spcBef>
        <a:buFont typeface="Arial"/>
        <a:buChar char="–"/>
        <a:defRPr sz="5000" kern="1200">
          <a:solidFill>
            <a:schemeClr val="tx1"/>
          </a:solidFill>
          <a:latin typeface="+mn-lt"/>
          <a:ea typeface="+mn-ea"/>
          <a:cs typeface="+mn-cs"/>
        </a:defRPr>
      </a:lvl2pPr>
      <a:lvl3pPr marL="2041055" indent="-408211" algn="l" defTabSz="816422" rtl="0" eaLnBrk="1" latinLnBrk="0" hangingPunct="1">
        <a:spcBef>
          <a:spcPct val="20000"/>
        </a:spcBef>
        <a:buFont typeface="Arial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3pPr>
      <a:lvl4pPr marL="2857477" indent="-408211" algn="l" defTabSz="816422" rtl="0" eaLnBrk="1" latinLnBrk="0" hangingPunct="1">
        <a:spcBef>
          <a:spcPct val="20000"/>
        </a:spcBef>
        <a:buFont typeface="Arial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73899" indent="-408211" algn="l" defTabSz="816422" rtl="0" eaLnBrk="1" latinLnBrk="0" hangingPunct="1">
        <a:spcBef>
          <a:spcPct val="20000"/>
        </a:spcBef>
        <a:buFont typeface="Arial"/>
        <a:buChar char="»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490321" indent="-408211" algn="l" defTabSz="816422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306743" indent="-408211" algn="l" defTabSz="816422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123165" indent="-408211" algn="l" defTabSz="816422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6939587" indent="-408211" algn="l" defTabSz="816422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816422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16422" algn="l" defTabSz="816422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632844" algn="l" defTabSz="816422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449266" algn="l" defTabSz="816422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5688" algn="l" defTabSz="816422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82110" algn="l" defTabSz="816422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898532" algn="l" defTabSz="816422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714954" algn="l" defTabSz="816422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531376" algn="l" defTabSz="816422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8379161" y="3807364"/>
            <a:ext cx="1615739" cy="436805"/>
          </a:xfrm>
          <a:prstGeom prst="rect">
            <a:avLst/>
          </a:prstGeom>
          <a:solidFill>
            <a:srgbClr val="BFBB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rgbClr val="08445A"/>
              </a:solidFill>
            </a:endParaRPr>
          </a:p>
        </p:txBody>
      </p:sp>
      <p:sp>
        <p:nvSpPr>
          <p:cNvPr id="23" name="Marcador de texto 3"/>
          <p:cNvSpPr>
            <a:spLocks noGrp="1"/>
          </p:cNvSpPr>
          <p:nvPr/>
        </p:nvSpPr>
        <p:spPr>
          <a:xfrm>
            <a:off x="-13245642" y="17912010"/>
            <a:ext cx="7590972" cy="7519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1028883" rtl="0" eaLnBrk="1" latinLnBrk="0" hangingPunct="1">
              <a:lnSpc>
                <a:spcPct val="90000"/>
              </a:lnSpc>
              <a:spcBef>
                <a:spcPts val="1125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7166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6104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2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00545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14986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29428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869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8311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275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" kern="1200" dirty="0"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1" name="Título 30"/>
          <p:cNvSpPr>
            <a:spLocks noGrp="1"/>
          </p:cNvSpPr>
          <p:nvPr>
            <p:ph type="title"/>
          </p:nvPr>
        </p:nvSpPr>
        <p:spPr>
          <a:xfrm>
            <a:off x="304800" y="2440191"/>
            <a:ext cx="9677400" cy="1230109"/>
          </a:xfrm>
        </p:spPr>
        <p:txBody>
          <a:bodyPr>
            <a:normAutofit/>
          </a:bodyPr>
          <a:lstStyle/>
          <a:p>
            <a:pPr algn="l"/>
            <a:endParaRPr lang="es-ES" sz="3200" dirty="0"/>
          </a:p>
        </p:txBody>
      </p:sp>
      <p:sp>
        <p:nvSpPr>
          <p:cNvPr id="32" name="Marcador de contenido 31"/>
          <p:cNvSpPr>
            <a:spLocks noGrp="1"/>
          </p:cNvSpPr>
          <p:nvPr>
            <p:ph idx="1"/>
          </p:nvPr>
        </p:nvSpPr>
        <p:spPr>
          <a:xfrm>
            <a:off x="304800" y="4432300"/>
            <a:ext cx="9677400" cy="12496800"/>
          </a:xfrm>
        </p:spPr>
        <p:txBody>
          <a:bodyPr>
            <a:normAutofit/>
          </a:bodyPr>
          <a:lstStyle/>
          <a:p>
            <a:endParaRPr lang="es-ES" sz="2400" dirty="0"/>
          </a:p>
        </p:txBody>
      </p:sp>
      <p:sp>
        <p:nvSpPr>
          <p:cNvPr id="36" name="CuadroTexto 35"/>
          <p:cNvSpPr txBox="1"/>
          <p:nvPr/>
        </p:nvSpPr>
        <p:spPr>
          <a:xfrm>
            <a:off x="8780423" y="3845464"/>
            <a:ext cx="126527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/>
              <a:t>Introducir ID</a:t>
            </a:r>
          </a:p>
        </p:txBody>
      </p:sp>
      <p:sp>
        <p:nvSpPr>
          <p:cNvPr id="37" name="CuadroTexto 36"/>
          <p:cNvSpPr txBox="1"/>
          <p:nvPr/>
        </p:nvSpPr>
        <p:spPr>
          <a:xfrm>
            <a:off x="1101119" y="3898124"/>
            <a:ext cx="710308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/>
              <a:t>Introducir Autores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233738" y="3892678"/>
            <a:ext cx="113408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>
                <a:solidFill>
                  <a:srgbClr val="BFBB4C"/>
                </a:solidFill>
              </a:rPr>
              <a:t>Autores</a:t>
            </a:r>
            <a:r>
              <a:rPr lang="es-ES" sz="1600" b="1" dirty="0">
                <a:solidFill>
                  <a:srgbClr val="08445A"/>
                </a:solidFill>
              </a:rPr>
              <a:t>: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8366461" y="3845464"/>
            <a:ext cx="4774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>
                <a:solidFill>
                  <a:srgbClr val="4EADAF"/>
                </a:solidFill>
              </a:rPr>
              <a:t>ID:</a:t>
            </a:r>
          </a:p>
        </p:txBody>
      </p:sp>
    </p:spTree>
    <p:extLst>
      <p:ext uri="{BB962C8B-B14F-4D97-AF65-F5344CB8AC3E}">
        <p14:creationId xmlns:p14="http://schemas.microsoft.com/office/powerpoint/2010/main" val="80693821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/>
        </a:defPPr>
      </a:lstStyle>
    </a:tx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8</Words>
  <Application>Microsoft Office PowerPoint</Application>
  <PresentationFormat>Personalizado</PresentationFormat>
  <Paragraphs>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CarameloStudio</dc:creator>
  <cp:lastModifiedBy>Lima</cp:lastModifiedBy>
  <cp:revision>18</cp:revision>
  <dcterms:created xsi:type="dcterms:W3CDTF">2020-08-28T09:29:49Z</dcterms:created>
  <dcterms:modified xsi:type="dcterms:W3CDTF">2022-03-16T08:23:19Z</dcterms:modified>
</cp:coreProperties>
</file>